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1" r:id="rId1"/>
  </p:sldMasterIdLst>
  <p:notesMasterIdLst>
    <p:notesMasterId r:id="rId79"/>
  </p:notesMasterIdLst>
  <p:sldIdLst>
    <p:sldId id="256" r:id="rId2"/>
    <p:sldId id="257" r:id="rId3"/>
    <p:sldId id="348" r:id="rId4"/>
    <p:sldId id="365" r:id="rId5"/>
    <p:sldId id="287" r:id="rId6"/>
    <p:sldId id="349" r:id="rId7"/>
    <p:sldId id="353" r:id="rId8"/>
    <p:sldId id="354" r:id="rId9"/>
    <p:sldId id="358" r:id="rId10"/>
    <p:sldId id="350" r:id="rId11"/>
    <p:sldId id="364" r:id="rId12"/>
    <p:sldId id="359" r:id="rId13"/>
    <p:sldId id="351" r:id="rId14"/>
    <p:sldId id="363" r:id="rId15"/>
    <p:sldId id="361" r:id="rId16"/>
    <p:sldId id="352" r:id="rId17"/>
    <p:sldId id="355" r:id="rId18"/>
    <p:sldId id="356" r:id="rId19"/>
    <p:sldId id="258" r:id="rId20"/>
    <p:sldId id="260" r:id="rId21"/>
    <p:sldId id="263" r:id="rId22"/>
    <p:sldId id="374" r:id="rId23"/>
    <p:sldId id="297" r:id="rId24"/>
    <p:sldId id="373" r:id="rId25"/>
    <p:sldId id="367" r:id="rId26"/>
    <p:sldId id="369" r:id="rId27"/>
    <p:sldId id="371" r:id="rId28"/>
    <p:sldId id="375" r:id="rId29"/>
    <p:sldId id="376" r:id="rId30"/>
    <p:sldId id="313" r:id="rId31"/>
    <p:sldId id="378" r:id="rId32"/>
    <p:sldId id="380" r:id="rId33"/>
    <p:sldId id="379" r:id="rId34"/>
    <p:sldId id="412" r:id="rId35"/>
    <p:sldId id="377" r:id="rId36"/>
    <p:sldId id="261" r:id="rId37"/>
    <p:sldId id="381" r:id="rId38"/>
    <p:sldId id="428" r:id="rId39"/>
    <p:sldId id="422" r:id="rId40"/>
    <p:sldId id="423" r:id="rId41"/>
    <p:sldId id="425" r:id="rId42"/>
    <p:sldId id="426" r:id="rId43"/>
    <p:sldId id="427" r:id="rId44"/>
    <p:sldId id="382" r:id="rId45"/>
    <p:sldId id="395" r:id="rId46"/>
    <p:sldId id="400" r:id="rId47"/>
    <p:sldId id="396" r:id="rId48"/>
    <p:sldId id="397" r:id="rId49"/>
    <p:sldId id="402" r:id="rId50"/>
    <p:sldId id="399" r:id="rId51"/>
    <p:sldId id="384" r:id="rId52"/>
    <p:sldId id="391" r:id="rId53"/>
    <p:sldId id="392" r:id="rId54"/>
    <p:sldId id="393" r:id="rId55"/>
    <p:sldId id="394" r:id="rId56"/>
    <p:sldId id="383" r:id="rId57"/>
    <p:sldId id="408" r:id="rId58"/>
    <p:sldId id="262" r:id="rId59"/>
    <p:sldId id="409" r:id="rId60"/>
    <p:sldId id="405" r:id="rId61"/>
    <p:sldId id="407" r:id="rId62"/>
    <p:sldId id="387" r:id="rId63"/>
    <p:sldId id="406" r:id="rId64"/>
    <p:sldId id="388" r:id="rId65"/>
    <p:sldId id="401" r:id="rId66"/>
    <p:sldId id="389" r:id="rId67"/>
    <p:sldId id="424" r:id="rId68"/>
    <p:sldId id="413" r:id="rId69"/>
    <p:sldId id="414" r:id="rId70"/>
    <p:sldId id="415" r:id="rId71"/>
    <p:sldId id="416" r:id="rId72"/>
    <p:sldId id="417" r:id="rId73"/>
    <p:sldId id="418" r:id="rId74"/>
    <p:sldId id="419" r:id="rId75"/>
    <p:sldId id="420" r:id="rId76"/>
    <p:sldId id="429" r:id="rId77"/>
    <p:sldId id="398" r:id="rId7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26" autoAdjust="0"/>
    <p:restoredTop sz="87244" autoAdjust="0"/>
  </p:normalViewPr>
  <p:slideViewPr>
    <p:cSldViewPr snapToGrid="0">
      <p:cViewPr varScale="1">
        <p:scale>
          <a:sx n="61" d="100"/>
          <a:sy n="61" d="100"/>
        </p:scale>
        <p:origin x="978" y="60"/>
      </p:cViewPr>
      <p:guideLst/>
    </p:cSldViewPr>
  </p:slideViewPr>
  <p:notesTextViewPr>
    <p:cViewPr>
      <p:scale>
        <a:sx n="1" d="1"/>
        <a:sy n="1" d="1"/>
      </p:scale>
      <p:origin x="0" y="0"/>
    </p:cViewPr>
  </p:notesTextViewPr>
  <p:notesViewPr>
    <p:cSldViewPr snapToGrid="0">
      <p:cViewPr varScale="1">
        <p:scale>
          <a:sx n="55" d="100"/>
          <a:sy n="55" d="100"/>
        </p:scale>
        <p:origin x="2880" y="78"/>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2ABF15-D2DC-4648-BDDA-AA39BCD62DD5}" type="datetimeFigureOut">
              <a:rPr lang="en-US" smtClean="0"/>
              <a:t>7/16/2024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BE268B-A40A-44EB-9AA0-26590AF8B588}" type="slidenum">
              <a:rPr lang="en-US" smtClean="0"/>
              <a:t>‹#›</a:t>
            </a:fld>
            <a:endParaRPr lang="en-US" dirty="0"/>
          </a:p>
        </p:txBody>
      </p:sp>
    </p:spTree>
    <p:extLst>
      <p:ext uri="{BB962C8B-B14F-4D97-AF65-F5344CB8AC3E}">
        <p14:creationId xmlns:p14="http://schemas.microsoft.com/office/powerpoint/2010/main" val="15545164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blog.reedsy.com/guide/how-to-write-dialogue/other-words-for-said/"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4BE268B-A40A-44EB-9AA0-26590AF8B588}" type="slidenum">
              <a:rPr lang="en-US" smtClean="0"/>
              <a:t>5</a:t>
            </a:fld>
            <a:endParaRPr lang="en-US" dirty="0"/>
          </a:p>
        </p:txBody>
      </p:sp>
    </p:spTree>
    <p:extLst>
      <p:ext uri="{BB962C8B-B14F-4D97-AF65-F5344CB8AC3E}">
        <p14:creationId xmlns:p14="http://schemas.microsoft.com/office/powerpoint/2010/main" val="40539565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4BE268B-A40A-44EB-9AA0-26590AF8B588}" type="slidenum">
              <a:rPr lang="en-US" smtClean="0"/>
              <a:t>6</a:t>
            </a:fld>
            <a:endParaRPr lang="en-US" dirty="0"/>
          </a:p>
        </p:txBody>
      </p:sp>
    </p:spTree>
    <p:extLst>
      <p:ext uri="{BB962C8B-B14F-4D97-AF65-F5344CB8AC3E}">
        <p14:creationId xmlns:p14="http://schemas.microsoft.com/office/powerpoint/2010/main" val="40152225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270+ Other Words for "Said" to Enhance Your Dialogue (reedsy.com)</a:t>
            </a:r>
            <a:endParaRPr lang="en-US" dirty="0"/>
          </a:p>
        </p:txBody>
      </p:sp>
      <p:sp>
        <p:nvSpPr>
          <p:cNvPr id="4" name="Slide Number Placeholder 3"/>
          <p:cNvSpPr>
            <a:spLocks noGrp="1"/>
          </p:cNvSpPr>
          <p:nvPr>
            <p:ph type="sldNum" sz="quarter" idx="5"/>
          </p:nvPr>
        </p:nvSpPr>
        <p:spPr/>
        <p:txBody>
          <a:bodyPr/>
          <a:lstStyle/>
          <a:p>
            <a:fld id="{94BE268B-A40A-44EB-9AA0-26590AF8B588}" type="slidenum">
              <a:rPr lang="en-US" smtClean="0"/>
              <a:t>14</a:t>
            </a:fld>
            <a:endParaRPr lang="en-US" dirty="0"/>
          </a:p>
        </p:txBody>
      </p:sp>
    </p:spTree>
    <p:extLst>
      <p:ext uri="{BB962C8B-B14F-4D97-AF65-F5344CB8AC3E}">
        <p14:creationId xmlns:p14="http://schemas.microsoft.com/office/powerpoint/2010/main" val="14912436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4BE268B-A40A-44EB-9AA0-26590AF8B588}" type="slidenum">
              <a:rPr lang="en-US" smtClean="0"/>
              <a:t>23</a:t>
            </a:fld>
            <a:endParaRPr lang="en-US" dirty="0"/>
          </a:p>
        </p:txBody>
      </p:sp>
    </p:spTree>
    <p:extLst>
      <p:ext uri="{BB962C8B-B14F-4D97-AF65-F5344CB8AC3E}">
        <p14:creationId xmlns:p14="http://schemas.microsoft.com/office/powerpoint/2010/main" val="32274002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4BE268B-A40A-44EB-9AA0-26590AF8B588}" type="slidenum">
              <a:rPr lang="en-US" smtClean="0"/>
              <a:t>25</a:t>
            </a:fld>
            <a:endParaRPr lang="en-US" dirty="0"/>
          </a:p>
        </p:txBody>
      </p:sp>
    </p:spTree>
    <p:extLst>
      <p:ext uri="{BB962C8B-B14F-4D97-AF65-F5344CB8AC3E}">
        <p14:creationId xmlns:p14="http://schemas.microsoft.com/office/powerpoint/2010/main" val="9225968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4BE268B-A40A-44EB-9AA0-26590AF8B588}" type="slidenum">
              <a:rPr lang="en-US" smtClean="0"/>
              <a:t>26</a:t>
            </a:fld>
            <a:endParaRPr lang="en-US" dirty="0"/>
          </a:p>
        </p:txBody>
      </p:sp>
    </p:spTree>
    <p:extLst>
      <p:ext uri="{BB962C8B-B14F-4D97-AF65-F5344CB8AC3E}">
        <p14:creationId xmlns:p14="http://schemas.microsoft.com/office/powerpoint/2010/main" val="27461510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4BE268B-A40A-44EB-9AA0-26590AF8B588}" type="slidenum">
              <a:rPr lang="en-US" smtClean="0"/>
              <a:t>27</a:t>
            </a:fld>
            <a:endParaRPr lang="en-US" dirty="0"/>
          </a:p>
        </p:txBody>
      </p:sp>
    </p:spTree>
    <p:extLst>
      <p:ext uri="{BB962C8B-B14F-4D97-AF65-F5344CB8AC3E}">
        <p14:creationId xmlns:p14="http://schemas.microsoft.com/office/powerpoint/2010/main" val="6789920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4BE268B-A40A-44EB-9AA0-26590AF8B588}" type="slidenum">
              <a:rPr lang="en-US" smtClean="0"/>
              <a:t>30</a:t>
            </a:fld>
            <a:endParaRPr lang="en-US" dirty="0"/>
          </a:p>
        </p:txBody>
      </p:sp>
    </p:spTree>
    <p:extLst>
      <p:ext uri="{BB962C8B-B14F-4D97-AF65-F5344CB8AC3E}">
        <p14:creationId xmlns:p14="http://schemas.microsoft.com/office/powerpoint/2010/main" val="25089002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4BE268B-A40A-44EB-9AA0-26590AF8B588}" type="slidenum">
              <a:rPr lang="en-US" smtClean="0"/>
              <a:t>31</a:t>
            </a:fld>
            <a:endParaRPr lang="en-US" dirty="0"/>
          </a:p>
        </p:txBody>
      </p:sp>
    </p:spTree>
    <p:extLst>
      <p:ext uri="{BB962C8B-B14F-4D97-AF65-F5344CB8AC3E}">
        <p14:creationId xmlns:p14="http://schemas.microsoft.com/office/powerpoint/2010/main" val="10263673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4BE268B-A40A-44EB-9AA0-26590AF8B588}" type="slidenum">
              <a:rPr lang="en-US" smtClean="0"/>
              <a:t>42</a:t>
            </a:fld>
            <a:endParaRPr lang="en-US" dirty="0"/>
          </a:p>
        </p:txBody>
      </p:sp>
    </p:spTree>
    <p:extLst>
      <p:ext uri="{BB962C8B-B14F-4D97-AF65-F5344CB8AC3E}">
        <p14:creationId xmlns:p14="http://schemas.microsoft.com/office/powerpoint/2010/main" val="23954529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4BE268B-A40A-44EB-9AA0-26590AF8B588}" type="slidenum">
              <a:rPr lang="en-US" smtClean="0"/>
              <a:t>70</a:t>
            </a:fld>
            <a:endParaRPr lang="en-US" dirty="0"/>
          </a:p>
        </p:txBody>
      </p:sp>
    </p:spTree>
    <p:extLst>
      <p:ext uri="{BB962C8B-B14F-4D97-AF65-F5344CB8AC3E}">
        <p14:creationId xmlns:p14="http://schemas.microsoft.com/office/powerpoint/2010/main" val="28580129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EF58D-B62B-40BB-83AA-9D07CFC4ED26}"/>
              </a:ext>
            </a:extLst>
          </p:cNvPr>
          <p:cNvSpPr>
            <a:spLocks noGrp="1"/>
          </p:cNvSpPr>
          <p:nvPr>
            <p:ph type="ctrTitle"/>
          </p:nvPr>
        </p:nvSpPr>
        <p:spPr>
          <a:xfrm>
            <a:off x="612648" y="557783"/>
            <a:ext cx="10969752" cy="3130807"/>
          </a:xfrm>
        </p:spPr>
        <p:txBody>
          <a:bodyPr anchor="b">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66AC06D3-F571-4213-A2A4-6A1915120CED}"/>
              </a:ext>
            </a:extLst>
          </p:cNvPr>
          <p:cNvSpPr>
            <a:spLocks noGrp="1"/>
          </p:cNvSpPr>
          <p:nvPr>
            <p:ph type="subTitle" idx="1"/>
          </p:nvPr>
        </p:nvSpPr>
        <p:spPr>
          <a:xfrm>
            <a:off x="612648" y="3902206"/>
            <a:ext cx="10969752" cy="2240529"/>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75A10580-AD31-4B8F-8448-55A666AC1725}"/>
              </a:ext>
            </a:extLst>
          </p:cNvPr>
          <p:cNvSpPr>
            <a:spLocks noGrp="1"/>
          </p:cNvSpPr>
          <p:nvPr>
            <p:ph type="dt" sz="half" idx="10"/>
          </p:nvPr>
        </p:nvSpPr>
        <p:spPr/>
        <p:txBody>
          <a:bodyPr/>
          <a:lstStyle/>
          <a:p>
            <a:fld id="{5B7891B7-C515-48D0-832F-25798749F78D}" type="datetime1">
              <a:rPr lang="en-US" smtClean="0"/>
              <a:t>7/16/2024</a:t>
            </a:fld>
            <a:endParaRPr lang="en-US" dirty="0"/>
          </a:p>
        </p:txBody>
      </p:sp>
      <p:sp>
        <p:nvSpPr>
          <p:cNvPr id="5" name="Footer Placeholder 4">
            <a:extLst>
              <a:ext uri="{FF2B5EF4-FFF2-40B4-BE49-F238E27FC236}">
                <a16:creationId xmlns:a16="http://schemas.microsoft.com/office/drawing/2014/main" id="{15EC99C8-515A-4FEA-9CD2-6D0BF46CF6E7}"/>
              </a:ext>
            </a:extLst>
          </p:cNvPr>
          <p:cNvSpPr>
            <a:spLocks noGrp="1"/>
          </p:cNvSpPr>
          <p:nvPr>
            <p:ph type="ftr" sz="quarter" idx="11"/>
          </p:nvPr>
        </p:nvSpPr>
        <p:spPr/>
        <p:txBody>
          <a:bodyPr/>
          <a:lstStyle/>
          <a:p>
            <a:r>
              <a:rPr lang="en-US"/>
              <a:t>c Allen H. Mesch</a:t>
            </a:r>
            <a:endParaRPr lang="en-US" dirty="0"/>
          </a:p>
        </p:txBody>
      </p:sp>
      <p:sp>
        <p:nvSpPr>
          <p:cNvPr id="6" name="Slide Number Placeholder 5">
            <a:extLst>
              <a:ext uri="{FF2B5EF4-FFF2-40B4-BE49-F238E27FC236}">
                <a16:creationId xmlns:a16="http://schemas.microsoft.com/office/drawing/2014/main" id="{E972AF1B-1868-4C05-B6C3-9EBF29A50ADD}"/>
              </a:ext>
            </a:extLst>
          </p:cNvPr>
          <p:cNvSpPr>
            <a:spLocks noGrp="1"/>
          </p:cNvSpPr>
          <p:nvPr>
            <p:ph type="sldNum" sz="quarter" idx="12"/>
          </p:nvPr>
        </p:nvSpPr>
        <p:spPr/>
        <p:txBody>
          <a:bodyPr/>
          <a:lstStyle/>
          <a:p>
            <a:fld id="{1F646F3F-274D-499B-ABBE-824EB4ABDC3D}" type="slidenum">
              <a:rPr lang="en-US" smtClean="0"/>
              <a:t>‹#›</a:t>
            </a:fld>
            <a:endParaRPr lang="en-US" dirty="0"/>
          </a:p>
        </p:txBody>
      </p:sp>
    </p:spTree>
    <p:extLst>
      <p:ext uri="{BB962C8B-B14F-4D97-AF65-F5344CB8AC3E}">
        <p14:creationId xmlns:p14="http://schemas.microsoft.com/office/powerpoint/2010/main" val="31431861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6D384-B2C5-42A4-9774-A931C39BA5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8D736C-5FCC-43BC-B824-A90F2CC5D19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4A3A50-B922-45BE-945D-7ED3EBD83F7C}"/>
              </a:ext>
            </a:extLst>
          </p:cNvPr>
          <p:cNvSpPr>
            <a:spLocks noGrp="1"/>
          </p:cNvSpPr>
          <p:nvPr>
            <p:ph type="dt" sz="half" idx="10"/>
          </p:nvPr>
        </p:nvSpPr>
        <p:spPr/>
        <p:txBody>
          <a:bodyPr/>
          <a:lstStyle/>
          <a:p>
            <a:fld id="{91825B69-DDA2-485D-8022-76315D90A4C2}" type="datetime1">
              <a:rPr lang="en-US" smtClean="0"/>
              <a:t>7/16/2024</a:t>
            </a:fld>
            <a:endParaRPr lang="en-US" dirty="0"/>
          </a:p>
        </p:txBody>
      </p:sp>
      <p:sp>
        <p:nvSpPr>
          <p:cNvPr id="5" name="Footer Placeholder 4">
            <a:extLst>
              <a:ext uri="{FF2B5EF4-FFF2-40B4-BE49-F238E27FC236}">
                <a16:creationId xmlns:a16="http://schemas.microsoft.com/office/drawing/2014/main" id="{64241F78-20DE-4D53-BB25-79E5C4E1AB6E}"/>
              </a:ext>
            </a:extLst>
          </p:cNvPr>
          <p:cNvSpPr>
            <a:spLocks noGrp="1"/>
          </p:cNvSpPr>
          <p:nvPr>
            <p:ph type="ftr" sz="quarter" idx="11"/>
          </p:nvPr>
        </p:nvSpPr>
        <p:spPr/>
        <p:txBody>
          <a:bodyPr/>
          <a:lstStyle/>
          <a:p>
            <a:r>
              <a:rPr lang="en-US"/>
              <a:t>c Allen H. Mesch</a:t>
            </a:r>
            <a:endParaRPr lang="en-US" dirty="0"/>
          </a:p>
        </p:txBody>
      </p:sp>
      <p:sp>
        <p:nvSpPr>
          <p:cNvPr id="6" name="Slide Number Placeholder 5">
            <a:extLst>
              <a:ext uri="{FF2B5EF4-FFF2-40B4-BE49-F238E27FC236}">
                <a16:creationId xmlns:a16="http://schemas.microsoft.com/office/drawing/2014/main" id="{7E643084-C669-4FDF-87D4-F22D36BB827D}"/>
              </a:ext>
            </a:extLst>
          </p:cNvPr>
          <p:cNvSpPr>
            <a:spLocks noGrp="1"/>
          </p:cNvSpPr>
          <p:nvPr>
            <p:ph type="sldNum" sz="quarter" idx="12"/>
          </p:nvPr>
        </p:nvSpPr>
        <p:spPr/>
        <p:txBody>
          <a:bodyPr/>
          <a:lstStyle/>
          <a:p>
            <a:fld id="{1F646F3F-274D-499B-ABBE-824EB4ABDC3D}" type="slidenum">
              <a:rPr lang="en-US" smtClean="0"/>
              <a:t>‹#›</a:t>
            </a:fld>
            <a:endParaRPr lang="en-US" dirty="0"/>
          </a:p>
        </p:txBody>
      </p:sp>
    </p:spTree>
    <p:extLst>
      <p:ext uri="{BB962C8B-B14F-4D97-AF65-F5344CB8AC3E}">
        <p14:creationId xmlns:p14="http://schemas.microsoft.com/office/powerpoint/2010/main" val="11360072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6C559-800C-489A-9174-7901F92B0D47}"/>
              </a:ext>
            </a:extLst>
          </p:cNvPr>
          <p:cNvSpPr>
            <a:spLocks noGrp="1"/>
          </p:cNvSpPr>
          <p:nvPr>
            <p:ph type="title"/>
          </p:nvPr>
        </p:nvSpPr>
        <p:spPr>
          <a:xfrm>
            <a:off x="612648" y="557784"/>
            <a:ext cx="10969752" cy="3146400"/>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142B5C3-320B-4CFD-B6A7-A28C7E435B41}"/>
              </a:ext>
            </a:extLst>
          </p:cNvPr>
          <p:cNvSpPr>
            <a:spLocks noGrp="1"/>
          </p:cNvSpPr>
          <p:nvPr>
            <p:ph type="body" idx="1"/>
          </p:nvPr>
        </p:nvSpPr>
        <p:spPr>
          <a:xfrm>
            <a:off x="612648" y="3902207"/>
            <a:ext cx="10969752" cy="2187443"/>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2FCA372-3F42-4113-A73B-5FDCF93CB5BC}"/>
              </a:ext>
            </a:extLst>
          </p:cNvPr>
          <p:cNvSpPr>
            <a:spLocks noGrp="1"/>
          </p:cNvSpPr>
          <p:nvPr>
            <p:ph type="dt" sz="half" idx="10"/>
          </p:nvPr>
        </p:nvSpPr>
        <p:spPr/>
        <p:txBody>
          <a:bodyPr/>
          <a:lstStyle/>
          <a:p>
            <a:fld id="{AFE63A3B-0B5F-4277-931D-0B582FF73B2B}" type="datetime1">
              <a:rPr lang="en-US" smtClean="0"/>
              <a:t>7/16/2024</a:t>
            </a:fld>
            <a:endParaRPr lang="en-US" dirty="0"/>
          </a:p>
        </p:txBody>
      </p:sp>
      <p:sp>
        <p:nvSpPr>
          <p:cNvPr id="5" name="Footer Placeholder 4">
            <a:extLst>
              <a:ext uri="{FF2B5EF4-FFF2-40B4-BE49-F238E27FC236}">
                <a16:creationId xmlns:a16="http://schemas.microsoft.com/office/drawing/2014/main" id="{F0DA1197-0C78-4878-B086-5D206EA491D9}"/>
              </a:ext>
            </a:extLst>
          </p:cNvPr>
          <p:cNvSpPr>
            <a:spLocks noGrp="1"/>
          </p:cNvSpPr>
          <p:nvPr>
            <p:ph type="ftr" sz="quarter" idx="11"/>
          </p:nvPr>
        </p:nvSpPr>
        <p:spPr/>
        <p:txBody>
          <a:bodyPr/>
          <a:lstStyle/>
          <a:p>
            <a:r>
              <a:rPr lang="en-US"/>
              <a:t>c Allen H. Mesch</a:t>
            </a:r>
            <a:endParaRPr lang="en-US" dirty="0"/>
          </a:p>
        </p:txBody>
      </p:sp>
      <p:sp>
        <p:nvSpPr>
          <p:cNvPr id="6" name="Slide Number Placeholder 5">
            <a:extLst>
              <a:ext uri="{FF2B5EF4-FFF2-40B4-BE49-F238E27FC236}">
                <a16:creationId xmlns:a16="http://schemas.microsoft.com/office/drawing/2014/main" id="{8F1B83D8-FD42-44FF-AA20-944A519CC0B2}"/>
              </a:ext>
            </a:extLst>
          </p:cNvPr>
          <p:cNvSpPr>
            <a:spLocks noGrp="1"/>
          </p:cNvSpPr>
          <p:nvPr>
            <p:ph type="sldNum" sz="quarter" idx="12"/>
          </p:nvPr>
        </p:nvSpPr>
        <p:spPr/>
        <p:txBody>
          <a:bodyPr/>
          <a:lstStyle/>
          <a:p>
            <a:fld id="{1F646F3F-274D-499B-ABBE-824EB4ABDC3D}" type="slidenum">
              <a:rPr lang="en-US" smtClean="0"/>
              <a:t>‹#›</a:t>
            </a:fld>
            <a:endParaRPr lang="en-US" dirty="0"/>
          </a:p>
        </p:txBody>
      </p:sp>
    </p:spTree>
    <p:extLst>
      <p:ext uri="{BB962C8B-B14F-4D97-AF65-F5344CB8AC3E}">
        <p14:creationId xmlns:p14="http://schemas.microsoft.com/office/powerpoint/2010/main" val="24597531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685AA-B5C7-4E3D-85FA-94F3C73E59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3AFEEA-6F3F-4630-A950-61C05D2FAFBC}"/>
              </a:ext>
            </a:extLst>
          </p:cNvPr>
          <p:cNvSpPr>
            <a:spLocks noGrp="1"/>
          </p:cNvSpPr>
          <p:nvPr>
            <p:ph sz="half" idx="1"/>
          </p:nvPr>
        </p:nvSpPr>
        <p:spPr>
          <a:xfrm>
            <a:off x="609600" y="2081369"/>
            <a:ext cx="5410200" cy="40955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0AC36817-B869-4D19-9EE8-A3166B0E1591}"/>
              </a:ext>
            </a:extLst>
          </p:cNvPr>
          <p:cNvSpPr>
            <a:spLocks noGrp="1"/>
          </p:cNvSpPr>
          <p:nvPr>
            <p:ph sz="half" idx="2"/>
          </p:nvPr>
        </p:nvSpPr>
        <p:spPr>
          <a:xfrm>
            <a:off x="6172202" y="2081369"/>
            <a:ext cx="5410200" cy="40955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FC074146-2374-4321-AEBB-3E9B09D7796D}"/>
              </a:ext>
            </a:extLst>
          </p:cNvPr>
          <p:cNvSpPr>
            <a:spLocks noGrp="1"/>
          </p:cNvSpPr>
          <p:nvPr>
            <p:ph type="dt" sz="half" idx="10"/>
          </p:nvPr>
        </p:nvSpPr>
        <p:spPr/>
        <p:txBody>
          <a:bodyPr/>
          <a:lstStyle/>
          <a:p>
            <a:fld id="{6964165F-5B51-4CEC-88CA-4D64DFF05FC8}" type="datetime1">
              <a:rPr lang="en-US" smtClean="0"/>
              <a:t>7/16/2024</a:t>
            </a:fld>
            <a:endParaRPr lang="en-US" dirty="0"/>
          </a:p>
        </p:txBody>
      </p:sp>
      <p:sp>
        <p:nvSpPr>
          <p:cNvPr id="6" name="Footer Placeholder 5">
            <a:extLst>
              <a:ext uri="{FF2B5EF4-FFF2-40B4-BE49-F238E27FC236}">
                <a16:creationId xmlns:a16="http://schemas.microsoft.com/office/drawing/2014/main" id="{2C42337B-B902-4DC2-BB94-02B8A7549267}"/>
              </a:ext>
            </a:extLst>
          </p:cNvPr>
          <p:cNvSpPr>
            <a:spLocks noGrp="1"/>
          </p:cNvSpPr>
          <p:nvPr>
            <p:ph type="ftr" sz="quarter" idx="11"/>
          </p:nvPr>
        </p:nvSpPr>
        <p:spPr/>
        <p:txBody>
          <a:bodyPr/>
          <a:lstStyle/>
          <a:p>
            <a:r>
              <a:rPr lang="en-US"/>
              <a:t>c Allen H. Mesch</a:t>
            </a:r>
            <a:endParaRPr lang="en-US" dirty="0"/>
          </a:p>
        </p:txBody>
      </p:sp>
      <p:sp>
        <p:nvSpPr>
          <p:cNvPr id="7" name="Slide Number Placeholder 6">
            <a:extLst>
              <a:ext uri="{FF2B5EF4-FFF2-40B4-BE49-F238E27FC236}">
                <a16:creationId xmlns:a16="http://schemas.microsoft.com/office/drawing/2014/main" id="{C44AD585-B83C-4ECF-AF42-8DDF6996B79D}"/>
              </a:ext>
            </a:extLst>
          </p:cNvPr>
          <p:cNvSpPr>
            <a:spLocks noGrp="1"/>
          </p:cNvSpPr>
          <p:nvPr>
            <p:ph type="sldNum" sz="quarter" idx="12"/>
          </p:nvPr>
        </p:nvSpPr>
        <p:spPr/>
        <p:txBody>
          <a:bodyPr/>
          <a:lstStyle/>
          <a:p>
            <a:fld id="{1F646F3F-274D-499B-ABBE-824EB4ABDC3D}" type="slidenum">
              <a:rPr lang="en-US" smtClean="0"/>
              <a:t>‹#›</a:t>
            </a:fld>
            <a:endParaRPr lang="en-US" dirty="0"/>
          </a:p>
        </p:txBody>
      </p:sp>
    </p:spTree>
    <p:extLst>
      <p:ext uri="{BB962C8B-B14F-4D97-AF65-F5344CB8AC3E}">
        <p14:creationId xmlns:p14="http://schemas.microsoft.com/office/powerpoint/2010/main" val="1711945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A9ADB-3495-481F-BB4E-9C7128B17B1F}"/>
              </a:ext>
            </a:extLst>
          </p:cNvPr>
          <p:cNvSpPr>
            <a:spLocks noGrp="1"/>
          </p:cNvSpPr>
          <p:nvPr>
            <p:ph type="title"/>
          </p:nvPr>
        </p:nvSpPr>
        <p:spPr>
          <a:xfrm>
            <a:off x="609600" y="365125"/>
            <a:ext cx="10745788" cy="132556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ED6FF4C-26CB-4281-A2F7-6CBE45186791}"/>
              </a:ext>
            </a:extLst>
          </p:cNvPr>
          <p:cNvSpPr>
            <a:spLocks noGrp="1"/>
          </p:cNvSpPr>
          <p:nvPr>
            <p:ph type="body" idx="1"/>
          </p:nvPr>
        </p:nvSpPr>
        <p:spPr>
          <a:xfrm>
            <a:off x="609600" y="1895096"/>
            <a:ext cx="5387975" cy="82391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F2E72A9-F222-45B4-9355-C04C05864139}"/>
              </a:ext>
            </a:extLst>
          </p:cNvPr>
          <p:cNvSpPr>
            <a:spLocks noGrp="1"/>
          </p:cNvSpPr>
          <p:nvPr>
            <p:ph sz="half" idx="2"/>
          </p:nvPr>
        </p:nvSpPr>
        <p:spPr>
          <a:xfrm>
            <a:off x="609600" y="2842211"/>
            <a:ext cx="5387975" cy="33474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4A699F6E-77AD-4EBC-BAF9-5A43CDEC41E2}"/>
              </a:ext>
            </a:extLst>
          </p:cNvPr>
          <p:cNvSpPr>
            <a:spLocks noGrp="1"/>
          </p:cNvSpPr>
          <p:nvPr>
            <p:ph type="body" sz="quarter" idx="3"/>
          </p:nvPr>
        </p:nvSpPr>
        <p:spPr>
          <a:xfrm>
            <a:off x="6167890" y="1895096"/>
            <a:ext cx="5414510" cy="82391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0F77677-7169-4591-B047-0678815F48E6}"/>
              </a:ext>
            </a:extLst>
          </p:cNvPr>
          <p:cNvSpPr>
            <a:spLocks noGrp="1"/>
          </p:cNvSpPr>
          <p:nvPr>
            <p:ph sz="quarter" idx="4"/>
          </p:nvPr>
        </p:nvSpPr>
        <p:spPr>
          <a:xfrm>
            <a:off x="6167890" y="2842211"/>
            <a:ext cx="5414510" cy="33474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482A6EB-0285-4FA4-A00C-A7F716084FD3}"/>
              </a:ext>
            </a:extLst>
          </p:cNvPr>
          <p:cNvSpPr>
            <a:spLocks noGrp="1"/>
          </p:cNvSpPr>
          <p:nvPr>
            <p:ph type="dt" sz="half" idx="10"/>
          </p:nvPr>
        </p:nvSpPr>
        <p:spPr/>
        <p:txBody>
          <a:bodyPr/>
          <a:lstStyle/>
          <a:p>
            <a:fld id="{EC5DAE65-51F3-475F-B18C-FCD4AA87818C}" type="datetime1">
              <a:rPr lang="en-US" smtClean="0"/>
              <a:t>7/16/2024</a:t>
            </a:fld>
            <a:endParaRPr lang="en-US" dirty="0"/>
          </a:p>
        </p:txBody>
      </p:sp>
      <p:sp>
        <p:nvSpPr>
          <p:cNvPr id="8" name="Footer Placeholder 7">
            <a:extLst>
              <a:ext uri="{FF2B5EF4-FFF2-40B4-BE49-F238E27FC236}">
                <a16:creationId xmlns:a16="http://schemas.microsoft.com/office/drawing/2014/main" id="{86D39526-82B8-402C-8A2B-82EF8F3F3A72}"/>
              </a:ext>
            </a:extLst>
          </p:cNvPr>
          <p:cNvSpPr>
            <a:spLocks noGrp="1"/>
          </p:cNvSpPr>
          <p:nvPr>
            <p:ph type="ftr" sz="quarter" idx="11"/>
          </p:nvPr>
        </p:nvSpPr>
        <p:spPr/>
        <p:txBody>
          <a:bodyPr/>
          <a:lstStyle/>
          <a:p>
            <a:r>
              <a:rPr lang="en-US"/>
              <a:t>c Allen H. Mesch</a:t>
            </a:r>
            <a:endParaRPr lang="en-US" dirty="0"/>
          </a:p>
        </p:txBody>
      </p:sp>
      <p:sp>
        <p:nvSpPr>
          <p:cNvPr id="9" name="Slide Number Placeholder 8">
            <a:extLst>
              <a:ext uri="{FF2B5EF4-FFF2-40B4-BE49-F238E27FC236}">
                <a16:creationId xmlns:a16="http://schemas.microsoft.com/office/drawing/2014/main" id="{C55EC9E6-6FF1-4541-9CB1-A2FF9D852169}"/>
              </a:ext>
            </a:extLst>
          </p:cNvPr>
          <p:cNvSpPr>
            <a:spLocks noGrp="1"/>
          </p:cNvSpPr>
          <p:nvPr>
            <p:ph type="sldNum" sz="quarter" idx="12"/>
          </p:nvPr>
        </p:nvSpPr>
        <p:spPr/>
        <p:txBody>
          <a:bodyPr/>
          <a:lstStyle/>
          <a:p>
            <a:fld id="{1F646F3F-274D-499B-ABBE-824EB4ABDC3D}" type="slidenum">
              <a:rPr lang="en-US" smtClean="0"/>
              <a:t>‹#›</a:t>
            </a:fld>
            <a:endParaRPr lang="en-US" dirty="0"/>
          </a:p>
        </p:txBody>
      </p:sp>
    </p:spTree>
    <p:extLst>
      <p:ext uri="{BB962C8B-B14F-4D97-AF65-F5344CB8AC3E}">
        <p14:creationId xmlns:p14="http://schemas.microsoft.com/office/powerpoint/2010/main" val="37769614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70F54-6CED-4251-A0A6-32CCD1213F8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572C8E6-49D6-46A5-8DC3-B0D8E683C9CB}"/>
              </a:ext>
            </a:extLst>
          </p:cNvPr>
          <p:cNvSpPr>
            <a:spLocks noGrp="1"/>
          </p:cNvSpPr>
          <p:nvPr>
            <p:ph type="dt" sz="half" idx="10"/>
          </p:nvPr>
        </p:nvSpPr>
        <p:spPr/>
        <p:txBody>
          <a:bodyPr/>
          <a:lstStyle/>
          <a:p>
            <a:fld id="{6668CD6F-A98E-444F-80B1-C341029E7E83}" type="datetime1">
              <a:rPr lang="en-US" smtClean="0"/>
              <a:t>7/16/2024</a:t>
            </a:fld>
            <a:endParaRPr lang="en-US" dirty="0"/>
          </a:p>
        </p:txBody>
      </p:sp>
      <p:sp>
        <p:nvSpPr>
          <p:cNvPr id="4" name="Footer Placeholder 3">
            <a:extLst>
              <a:ext uri="{FF2B5EF4-FFF2-40B4-BE49-F238E27FC236}">
                <a16:creationId xmlns:a16="http://schemas.microsoft.com/office/drawing/2014/main" id="{AB883CBA-77CD-4490-A5F3-BAA8FC254A3B}"/>
              </a:ext>
            </a:extLst>
          </p:cNvPr>
          <p:cNvSpPr>
            <a:spLocks noGrp="1"/>
          </p:cNvSpPr>
          <p:nvPr>
            <p:ph type="ftr" sz="quarter" idx="11"/>
          </p:nvPr>
        </p:nvSpPr>
        <p:spPr/>
        <p:txBody>
          <a:bodyPr/>
          <a:lstStyle/>
          <a:p>
            <a:r>
              <a:rPr lang="en-US"/>
              <a:t>c Allen H. Mesch</a:t>
            </a:r>
            <a:endParaRPr lang="en-US" dirty="0"/>
          </a:p>
        </p:txBody>
      </p:sp>
      <p:sp>
        <p:nvSpPr>
          <p:cNvPr id="5" name="Slide Number Placeholder 4">
            <a:extLst>
              <a:ext uri="{FF2B5EF4-FFF2-40B4-BE49-F238E27FC236}">
                <a16:creationId xmlns:a16="http://schemas.microsoft.com/office/drawing/2014/main" id="{0EA5FF79-61B6-4693-8547-95B1F2F7A194}"/>
              </a:ext>
            </a:extLst>
          </p:cNvPr>
          <p:cNvSpPr>
            <a:spLocks noGrp="1"/>
          </p:cNvSpPr>
          <p:nvPr>
            <p:ph type="sldNum" sz="quarter" idx="12"/>
          </p:nvPr>
        </p:nvSpPr>
        <p:spPr/>
        <p:txBody>
          <a:bodyPr/>
          <a:lstStyle/>
          <a:p>
            <a:fld id="{1F646F3F-274D-499B-ABBE-824EB4ABDC3D}" type="slidenum">
              <a:rPr lang="en-US" smtClean="0"/>
              <a:t>‹#›</a:t>
            </a:fld>
            <a:endParaRPr lang="en-US" dirty="0"/>
          </a:p>
        </p:txBody>
      </p:sp>
    </p:spTree>
    <p:extLst>
      <p:ext uri="{BB962C8B-B14F-4D97-AF65-F5344CB8AC3E}">
        <p14:creationId xmlns:p14="http://schemas.microsoft.com/office/powerpoint/2010/main" val="30044150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BDCB94-13E9-41CB-88F0-D30A1791DCBA}"/>
              </a:ext>
            </a:extLst>
          </p:cNvPr>
          <p:cNvSpPr>
            <a:spLocks noGrp="1"/>
          </p:cNvSpPr>
          <p:nvPr>
            <p:ph type="dt" sz="half" idx="10"/>
          </p:nvPr>
        </p:nvSpPr>
        <p:spPr/>
        <p:txBody>
          <a:bodyPr/>
          <a:lstStyle/>
          <a:p>
            <a:fld id="{F2C79F19-6758-45DC-A85A-1444813FFF10}" type="datetime1">
              <a:rPr lang="en-US" smtClean="0"/>
              <a:t>7/16/2024</a:t>
            </a:fld>
            <a:endParaRPr lang="en-US" dirty="0"/>
          </a:p>
        </p:txBody>
      </p:sp>
      <p:sp>
        <p:nvSpPr>
          <p:cNvPr id="3" name="Footer Placeholder 2">
            <a:extLst>
              <a:ext uri="{FF2B5EF4-FFF2-40B4-BE49-F238E27FC236}">
                <a16:creationId xmlns:a16="http://schemas.microsoft.com/office/drawing/2014/main" id="{244795A4-736C-426D-8559-5AD5892756A4}"/>
              </a:ext>
            </a:extLst>
          </p:cNvPr>
          <p:cNvSpPr>
            <a:spLocks noGrp="1"/>
          </p:cNvSpPr>
          <p:nvPr>
            <p:ph type="ftr" sz="quarter" idx="11"/>
          </p:nvPr>
        </p:nvSpPr>
        <p:spPr/>
        <p:txBody>
          <a:bodyPr/>
          <a:lstStyle/>
          <a:p>
            <a:r>
              <a:rPr lang="en-US"/>
              <a:t>c Allen H. Mesch</a:t>
            </a:r>
            <a:endParaRPr lang="en-US" dirty="0"/>
          </a:p>
        </p:txBody>
      </p:sp>
      <p:sp>
        <p:nvSpPr>
          <p:cNvPr id="4" name="Slide Number Placeholder 3">
            <a:extLst>
              <a:ext uri="{FF2B5EF4-FFF2-40B4-BE49-F238E27FC236}">
                <a16:creationId xmlns:a16="http://schemas.microsoft.com/office/drawing/2014/main" id="{9B2A2ACD-17F3-4C16-8E77-86EC92CCD552}"/>
              </a:ext>
            </a:extLst>
          </p:cNvPr>
          <p:cNvSpPr>
            <a:spLocks noGrp="1"/>
          </p:cNvSpPr>
          <p:nvPr>
            <p:ph type="sldNum" sz="quarter" idx="12"/>
          </p:nvPr>
        </p:nvSpPr>
        <p:spPr/>
        <p:txBody>
          <a:bodyPr/>
          <a:lstStyle/>
          <a:p>
            <a:fld id="{1F646F3F-274D-499B-ABBE-824EB4ABDC3D}" type="slidenum">
              <a:rPr lang="en-US" smtClean="0"/>
              <a:t>‹#›</a:t>
            </a:fld>
            <a:endParaRPr lang="en-US" dirty="0"/>
          </a:p>
        </p:txBody>
      </p:sp>
    </p:spTree>
    <p:extLst>
      <p:ext uri="{BB962C8B-B14F-4D97-AF65-F5344CB8AC3E}">
        <p14:creationId xmlns:p14="http://schemas.microsoft.com/office/powerpoint/2010/main" val="3084690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CB2E-B68A-48F9-8B20-CDED818FB6E0}"/>
              </a:ext>
            </a:extLst>
          </p:cNvPr>
          <p:cNvSpPr>
            <a:spLocks noGrp="1"/>
          </p:cNvSpPr>
          <p:nvPr>
            <p:ph type="title"/>
          </p:nvPr>
        </p:nvSpPr>
        <p:spPr>
          <a:xfrm>
            <a:off x="612649" y="457199"/>
            <a:ext cx="4970822" cy="2660205"/>
          </a:xfrm>
        </p:spPr>
        <p:txBody>
          <a:bodyPr anchor="b">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D081C83-64B5-4BFD-A163-75C2EA7F8973}"/>
              </a:ext>
            </a:extLst>
          </p:cNvPr>
          <p:cNvSpPr>
            <a:spLocks noGrp="1"/>
          </p:cNvSpPr>
          <p:nvPr>
            <p:ph idx="1"/>
          </p:nvPr>
        </p:nvSpPr>
        <p:spPr>
          <a:xfrm>
            <a:off x="6096000" y="457200"/>
            <a:ext cx="5483352" cy="5744003"/>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725D44AD-E361-48A3-936D-DDA0D5144510}"/>
              </a:ext>
            </a:extLst>
          </p:cNvPr>
          <p:cNvSpPr>
            <a:spLocks noGrp="1"/>
          </p:cNvSpPr>
          <p:nvPr>
            <p:ph type="body" sz="half" idx="2"/>
          </p:nvPr>
        </p:nvSpPr>
        <p:spPr>
          <a:xfrm>
            <a:off x="612649" y="3329989"/>
            <a:ext cx="4970822" cy="2871216"/>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9EED06C-E016-489C-8863-EA1BE998BC48}"/>
              </a:ext>
            </a:extLst>
          </p:cNvPr>
          <p:cNvSpPr>
            <a:spLocks noGrp="1"/>
          </p:cNvSpPr>
          <p:nvPr>
            <p:ph type="dt" sz="half" idx="10"/>
          </p:nvPr>
        </p:nvSpPr>
        <p:spPr/>
        <p:txBody>
          <a:bodyPr/>
          <a:lstStyle/>
          <a:p>
            <a:fld id="{92923B9A-3ED9-445C-ABC8-374FCE80F8D8}" type="datetime1">
              <a:rPr lang="en-US" smtClean="0"/>
              <a:t>7/16/2024</a:t>
            </a:fld>
            <a:endParaRPr lang="en-US" dirty="0"/>
          </a:p>
        </p:txBody>
      </p:sp>
      <p:sp>
        <p:nvSpPr>
          <p:cNvPr id="6" name="Footer Placeholder 5">
            <a:extLst>
              <a:ext uri="{FF2B5EF4-FFF2-40B4-BE49-F238E27FC236}">
                <a16:creationId xmlns:a16="http://schemas.microsoft.com/office/drawing/2014/main" id="{359161F0-D253-49A7-9A08-7A0A228146C3}"/>
              </a:ext>
            </a:extLst>
          </p:cNvPr>
          <p:cNvSpPr>
            <a:spLocks noGrp="1"/>
          </p:cNvSpPr>
          <p:nvPr>
            <p:ph type="ftr" sz="quarter" idx="11"/>
          </p:nvPr>
        </p:nvSpPr>
        <p:spPr/>
        <p:txBody>
          <a:bodyPr/>
          <a:lstStyle/>
          <a:p>
            <a:r>
              <a:rPr lang="en-US"/>
              <a:t>c Allen H. Mesch</a:t>
            </a:r>
            <a:endParaRPr lang="en-US" dirty="0"/>
          </a:p>
        </p:txBody>
      </p:sp>
      <p:sp>
        <p:nvSpPr>
          <p:cNvPr id="7" name="Slide Number Placeholder 6">
            <a:extLst>
              <a:ext uri="{FF2B5EF4-FFF2-40B4-BE49-F238E27FC236}">
                <a16:creationId xmlns:a16="http://schemas.microsoft.com/office/drawing/2014/main" id="{A742C61A-B326-40A7-A286-90D0544BBC34}"/>
              </a:ext>
            </a:extLst>
          </p:cNvPr>
          <p:cNvSpPr>
            <a:spLocks noGrp="1"/>
          </p:cNvSpPr>
          <p:nvPr>
            <p:ph type="sldNum" sz="quarter" idx="12"/>
          </p:nvPr>
        </p:nvSpPr>
        <p:spPr/>
        <p:txBody>
          <a:bodyPr/>
          <a:lstStyle/>
          <a:p>
            <a:fld id="{1F646F3F-274D-499B-ABBE-824EB4ABDC3D}" type="slidenum">
              <a:rPr lang="en-US" smtClean="0"/>
              <a:t>‹#›</a:t>
            </a:fld>
            <a:endParaRPr lang="en-US" dirty="0"/>
          </a:p>
        </p:txBody>
      </p:sp>
    </p:spTree>
    <p:extLst>
      <p:ext uri="{BB962C8B-B14F-4D97-AF65-F5344CB8AC3E}">
        <p14:creationId xmlns:p14="http://schemas.microsoft.com/office/powerpoint/2010/main" val="975845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2DF6F-D00F-4CE4-8701-B0062734611B}"/>
              </a:ext>
            </a:extLst>
          </p:cNvPr>
          <p:cNvSpPr>
            <a:spLocks noGrp="1"/>
          </p:cNvSpPr>
          <p:nvPr>
            <p:ph type="title"/>
          </p:nvPr>
        </p:nvSpPr>
        <p:spPr>
          <a:xfrm>
            <a:off x="612649" y="457199"/>
            <a:ext cx="4970822" cy="2667485"/>
          </a:xfrm>
        </p:spPr>
        <p:txBody>
          <a:bodyPr anchor="b">
            <a:norm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0A0FF7AB-F851-4425-8407-996C920E6847}"/>
              </a:ext>
            </a:extLst>
          </p:cNvPr>
          <p:cNvSpPr>
            <a:spLocks noGrp="1"/>
          </p:cNvSpPr>
          <p:nvPr>
            <p:ph type="pic" idx="1"/>
          </p:nvPr>
        </p:nvSpPr>
        <p:spPr>
          <a:xfrm>
            <a:off x="6096000" y="457199"/>
            <a:ext cx="5483352" cy="540385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A2ED6CF5-154F-4615-8CDC-E2BFA61FABE2}"/>
              </a:ext>
            </a:extLst>
          </p:cNvPr>
          <p:cNvSpPr>
            <a:spLocks noGrp="1"/>
          </p:cNvSpPr>
          <p:nvPr>
            <p:ph type="body" sz="half" idx="2"/>
          </p:nvPr>
        </p:nvSpPr>
        <p:spPr>
          <a:xfrm>
            <a:off x="612649" y="3322708"/>
            <a:ext cx="4970822" cy="254628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A5C400-0D13-495F-8C4E-EC3CDF5F22AF}"/>
              </a:ext>
            </a:extLst>
          </p:cNvPr>
          <p:cNvSpPr>
            <a:spLocks noGrp="1"/>
          </p:cNvSpPr>
          <p:nvPr>
            <p:ph type="dt" sz="half" idx="10"/>
          </p:nvPr>
        </p:nvSpPr>
        <p:spPr/>
        <p:txBody>
          <a:bodyPr/>
          <a:lstStyle/>
          <a:p>
            <a:fld id="{C8BDAEC9-16D5-491E-BF74-0DD96C654DFD}" type="datetime1">
              <a:rPr lang="en-US" smtClean="0"/>
              <a:t>7/16/2024</a:t>
            </a:fld>
            <a:endParaRPr lang="en-US" dirty="0"/>
          </a:p>
        </p:txBody>
      </p:sp>
      <p:sp>
        <p:nvSpPr>
          <p:cNvPr id="6" name="Footer Placeholder 5">
            <a:extLst>
              <a:ext uri="{FF2B5EF4-FFF2-40B4-BE49-F238E27FC236}">
                <a16:creationId xmlns:a16="http://schemas.microsoft.com/office/drawing/2014/main" id="{4CB290D7-98AC-45E5-A7D6-73520AFC7360}"/>
              </a:ext>
            </a:extLst>
          </p:cNvPr>
          <p:cNvSpPr>
            <a:spLocks noGrp="1"/>
          </p:cNvSpPr>
          <p:nvPr>
            <p:ph type="ftr" sz="quarter" idx="11"/>
          </p:nvPr>
        </p:nvSpPr>
        <p:spPr/>
        <p:txBody>
          <a:bodyPr/>
          <a:lstStyle/>
          <a:p>
            <a:r>
              <a:rPr lang="en-US"/>
              <a:t>c Allen H. Mesch</a:t>
            </a:r>
            <a:endParaRPr lang="en-US" dirty="0"/>
          </a:p>
        </p:txBody>
      </p:sp>
      <p:sp>
        <p:nvSpPr>
          <p:cNvPr id="7" name="Slide Number Placeholder 6">
            <a:extLst>
              <a:ext uri="{FF2B5EF4-FFF2-40B4-BE49-F238E27FC236}">
                <a16:creationId xmlns:a16="http://schemas.microsoft.com/office/drawing/2014/main" id="{9294276C-2BD2-4C4F-AC04-DD3D73768A5D}"/>
              </a:ext>
            </a:extLst>
          </p:cNvPr>
          <p:cNvSpPr>
            <a:spLocks noGrp="1"/>
          </p:cNvSpPr>
          <p:nvPr>
            <p:ph type="sldNum" sz="quarter" idx="12"/>
          </p:nvPr>
        </p:nvSpPr>
        <p:spPr/>
        <p:txBody>
          <a:bodyPr/>
          <a:lstStyle/>
          <a:p>
            <a:fld id="{1F646F3F-274D-499B-ABBE-824EB4ABDC3D}" type="slidenum">
              <a:rPr lang="en-US" smtClean="0"/>
              <a:t>‹#›</a:t>
            </a:fld>
            <a:endParaRPr lang="en-US" dirty="0"/>
          </a:p>
        </p:txBody>
      </p:sp>
    </p:spTree>
    <p:extLst>
      <p:ext uri="{BB962C8B-B14F-4D97-AF65-F5344CB8AC3E}">
        <p14:creationId xmlns:p14="http://schemas.microsoft.com/office/powerpoint/2010/main" val="37127562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170B0-C1C5-4976-80E8-6B4F90EB3626}"/>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097593EE-493E-4BCE-8992-24CA63E1E09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80919F-FDDD-42FB-8422-A0665D558D00}"/>
              </a:ext>
            </a:extLst>
          </p:cNvPr>
          <p:cNvSpPr>
            <a:spLocks noGrp="1"/>
          </p:cNvSpPr>
          <p:nvPr>
            <p:ph type="dt" sz="half" idx="10"/>
          </p:nvPr>
        </p:nvSpPr>
        <p:spPr/>
        <p:txBody>
          <a:bodyPr/>
          <a:lstStyle/>
          <a:p>
            <a:fld id="{BE7A19EA-5C49-437B-8145-4F836B58E1CB}" type="datetime1">
              <a:rPr lang="en-US" smtClean="0"/>
              <a:t>7/16/2024</a:t>
            </a:fld>
            <a:endParaRPr lang="en-US" dirty="0"/>
          </a:p>
        </p:txBody>
      </p:sp>
      <p:sp>
        <p:nvSpPr>
          <p:cNvPr id="5" name="Footer Placeholder 4">
            <a:extLst>
              <a:ext uri="{FF2B5EF4-FFF2-40B4-BE49-F238E27FC236}">
                <a16:creationId xmlns:a16="http://schemas.microsoft.com/office/drawing/2014/main" id="{A216D38A-35F8-4667-A1F4-49644471E920}"/>
              </a:ext>
            </a:extLst>
          </p:cNvPr>
          <p:cNvSpPr>
            <a:spLocks noGrp="1"/>
          </p:cNvSpPr>
          <p:nvPr>
            <p:ph type="ftr" sz="quarter" idx="11"/>
          </p:nvPr>
        </p:nvSpPr>
        <p:spPr/>
        <p:txBody>
          <a:bodyPr/>
          <a:lstStyle/>
          <a:p>
            <a:r>
              <a:rPr lang="en-US"/>
              <a:t>c Allen H. Mesch</a:t>
            </a:r>
            <a:endParaRPr lang="en-US" dirty="0"/>
          </a:p>
        </p:txBody>
      </p:sp>
      <p:sp>
        <p:nvSpPr>
          <p:cNvPr id="6" name="Slide Number Placeholder 5">
            <a:extLst>
              <a:ext uri="{FF2B5EF4-FFF2-40B4-BE49-F238E27FC236}">
                <a16:creationId xmlns:a16="http://schemas.microsoft.com/office/drawing/2014/main" id="{059CC230-78B7-487B-9C95-CB00868F6F1F}"/>
              </a:ext>
            </a:extLst>
          </p:cNvPr>
          <p:cNvSpPr>
            <a:spLocks noGrp="1"/>
          </p:cNvSpPr>
          <p:nvPr>
            <p:ph type="sldNum" sz="quarter" idx="12"/>
          </p:nvPr>
        </p:nvSpPr>
        <p:spPr/>
        <p:txBody>
          <a:bodyPr/>
          <a:lstStyle/>
          <a:p>
            <a:fld id="{1F646F3F-274D-499B-ABBE-824EB4ABDC3D}" type="slidenum">
              <a:rPr lang="en-US" smtClean="0"/>
              <a:t>‹#›</a:t>
            </a:fld>
            <a:endParaRPr lang="en-US" dirty="0"/>
          </a:p>
        </p:txBody>
      </p:sp>
    </p:spTree>
    <p:extLst>
      <p:ext uri="{BB962C8B-B14F-4D97-AF65-F5344CB8AC3E}">
        <p14:creationId xmlns:p14="http://schemas.microsoft.com/office/powerpoint/2010/main" val="1305295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14CB826-D9AA-4689-B8C0-38D999F0D065}"/>
              </a:ext>
            </a:extLst>
          </p:cNvPr>
          <p:cNvSpPr>
            <a:spLocks noGrp="1"/>
          </p:cNvSpPr>
          <p:nvPr>
            <p:ph type="title" orient="vert"/>
          </p:nvPr>
        </p:nvSpPr>
        <p:spPr>
          <a:xfrm>
            <a:off x="8724900" y="557784"/>
            <a:ext cx="2854452" cy="5643420"/>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A61F1CDD-16FB-45E0-9887-24374C567647}"/>
              </a:ext>
            </a:extLst>
          </p:cNvPr>
          <p:cNvSpPr>
            <a:spLocks noGrp="1"/>
          </p:cNvSpPr>
          <p:nvPr>
            <p:ph type="body" orient="vert" idx="1"/>
          </p:nvPr>
        </p:nvSpPr>
        <p:spPr>
          <a:xfrm>
            <a:off x="612648" y="557784"/>
            <a:ext cx="7734300" cy="564342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6846397-BBD2-4426-B1F5-FD6EA3CDC866}"/>
              </a:ext>
            </a:extLst>
          </p:cNvPr>
          <p:cNvSpPr>
            <a:spLocks noGrp="1"/>
          </p:cNvSpPr>
          <p:nvPr>
            <p:ph type="dt" sz="half" idx="10"/>
          </p:nvPr>
        </p:nvSpPr>
        <p:spPr/>
        <p:txBody>
          <a:bodyPr/>
          <a:lstStyle/>
          <a:p>
            <a:fld id="{DCE20526-3363-4DD6-A13B-60AF9975ABA7}" type="datetime1">
              <a:rPr lang="en-US" smtClean="0"/>
              <a:t>7/16/2024</a:t>
            </a:fld>
            <a:endParaRPr lang="en-US" dirty="0"/>
          </a:p>
        </p:txBody>
      </p:sp>
      <p:sp>
        <p:nvSpPr>
          <p:cNvPr id="5" name="Footer Placeholder 4">
            <a:extLst>
              <a:ext uri="{FF2B5EF4-FFF2-40B4-BE49-F238E27FC236}">
                <a16:creationId xmlns:a16="http://schemas.microsoft.com/office/drawing/2014/main" id="{FDAB91E4-73D0-4ACD-8F54-00EE6FB1D616}"/>
              </a:ext>
            </a:extLst>
          </p:cNvPr>
          <p:cNvSpPr>
            <a:spLocks noGrp="1"/>
          </p:cNvSpPr>
          <p:nvPr>
            <p:ph type="ftr" sz="quarter" idx="11"/>
          </p:nvPr>
        </p:nvSpPr>
        <p:spPr/>
        <p:txBody>
          <a:bodyPr/>
          <a:lstStyle/>
          <a:p>
            <a:r>
              <a:rPr lang="en-US"/>
              <a:t>c Allen H. Mesch</a:t>
            </a:r>
            <a:endParaRPr lang="en-US" dirty="0"/>
          </a:p>
        </p:txBody>
      </p:sp>
      <p:sp>
        <p:nvSpPr>
          <p:cNvPr id="6" name="Slide Number Placeholder 5">
            <a:extLst>
              <a:ext uri="{FF2B5EF4-FFF2-40B4-BE49-F238E27FC236}">
                <a16:creationId xmlns:a16="http://schemas.microsoft.com/office/drawing/2014/main" id="{FEB28C61-59FE-44D6-A7D6-AAD292232778}"/>
              </a:ext>
            </a:extLst>
          </p:cNvPr>
          <p:cNvSpPr>
            <a:spLocks noGrp="1"/>
          </p:cNvSpPr>
          <p:nvPr>
            <p:ph type="sldNum" sz="quarter" idx="12"/>
          </p:nvPr>
        </p:nvSpPr>
        <p:spPr/>
        <p:txBody>
          <a:bodyPr/>
          <a:lstStyle/>
          <a:p>
            <a:fld id="{1F646F3F-274D-499B-ABBE-824EB4ABDC3D}" type="slidenum">
              <a:rPr lang="en-US" smtClean="0"/>
              <a:t>‹#›</a:t>
            </a:fld>
            <a:endParaRPr lang="en-US" dirty="0"/>
          </a:p>
        </p:txBody>
      </p:sp>
    </p:spTree>
    <p:extLst>
      <p:ext uri="{BB962C8B-B14F-4D97-AF65-F5344CB8AC3E}">
        <p14:creationId xmlns:p14="http://schemas.microsoft.com/office/powerpoint/2010/main" val="32564343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42E603F-28B7-4831-BF23-65FBAB13D5FB}"/>
              </a:ext>
            </a:extLst>
          </p:cNvPr>
          <p:cNvSpPr/>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Shape 7">
            <a:extLst>
              <a:ext uri="{FF2B5EF4-FFF2-40B4-BE49-F238E27FC236}">
                <a16:creationId xmlns:a16="http://schemas.microsoft.com/office/drawing/2014/main" id="{4D39700F-2B10-4402-A7DD-06EE2245880D}"/>
              </a:ext>
              <a:ext uri="{C183D7F6-B498-43B3-948B-1728B52AA6E4}">
                <adec:decorative xmlns:adec="http://schemas.microsoft.com/office/drawing/2017/decorative" val="1"/>
              </a:ext>
            </a:extLst>
          </p:cNvPr>
          <p:cNvSpPr/>
          <p:nvPr/>
        </p:nvSpPr>
        <p:spPr>
          <a:xfrm>
            <a:off x="-1" y="232968"/>
            <a:ext cx="9560477" cy="6625032"/>
          </a:xfrm>
          <a:custGeom>
            <a:avLst/>
            <a:gdLst>
              <a:gd name="connsiteX0" fmla="*/ 8831314 w 9263816"/>
              <a:gd name="connsiteY0" fmla="*/ 5943878 h 6858000"/>
              <a:gd name="connsiteX1" fmla="*/ 9179783 w 9263816"/>
              <a:gd name="connsiteY1" fmla="*/ 6086141 h 6858000"/>
              <a:gd name="connsiteX2" fmla="*/ 9260887 w 9263816"/>
              <a:gd name="connsiteY2" fmla="*/ 6279156 h 6858000"/>
              <a:gd name="connsiteX3" fmla="*/ 8925621 w 9263816"/>
              <a:gd name="connsiteY3" fmla="*/ 6708712 h 6858000"/>
              <a:gd name="connsiteX4" fmla="*/ 8496050 w 9263816"/>
              <a:gd name="connsiteY4" fmla="*/ 6373449 h 6858000"/>
              <a:gd name="connsiteX5" fmla="*/ 8831314 w 9263816"/>
              <a:gd name="connsiteY5" fmla="*/ 5943878 h 6858000"/>
              <a:gd name="connsiteX6" fmla="*/ 7397485 w 9263816"/>
              <a:gd name="connsiteY6" fmla="*/ 5931706 h 6858000"/>
              <a:gd name="connsiteX7" fmla="*/ 7917779 w 9263816"/>
              <a:gd name="connsiteY7" fmla="*/ 6191864 h 6858000"/>
              <a:gd name="connsiteX8" fmla="*/ 8013467 w 9263816"/>
              <a:gd name="connsiteY8" fmla="*/ 6375784 h 6858000"/>
              <a:gd name="connsiteX9" fmla="*/ 8021879 w 9263816"/>
              <a:gd name="connsiteY9" fmla="*/ 6753751 h 6858000"/>
              <a:gd name="connsiteX10" fmla="*/ 7981316 w 9263816"/>
              <a:gd name="connsiteY10" fmla="*/ 6858000 h 6858000"/>
              <a:gd name="connsiteX11" fmla="*/ 6819486 w 9263816"/>
              <a:gd name="connsiteY11" fmla="*/ 6858000 h 6858000"/>
              <a:gd name="connsiteX12" fmla="*/ 6785199 w 9263816"/>
              <a:gd name="connsiteY12" fmla="*/ 6781101 h 6858000"/>
              <a:gd name="connsiteX13" fmla="*/ 7196747 w 9263816"/>
              <a:gd name="connsiteY13" fmla="*/ 5964309 h 6858000"/>
              <a:gd name="connsiteX14" fmla="*/ 7397485 w 9263816"/>
              <a:gd name="connsiteY14" fmla="*/ 5931706 h 6858000"/>
              <a:gd name="connsiteX15" fmla="*/ 1505570 w 9263816"/>
              <a:gd name="connsiteY15" fmla="*/ 227178 h 6858000"/>
              <a:gd name="connsiteX16" fmla="*/ 2026489 w 9263816"/>
              <a:gd name="connsiteY16" fmla="*/ 392370 h 6858000"/>
              <a:gd name="connsiteX17" fmla="*/ 2444553 w 9263816"/>
              <a:gd name="connsiteY17" fmla="*/ 1654853 h 6858000"/>
              <a:gd name="connsiteX18" fmla="*/ 3183153 w 9263816"/>
              <a:gd name="connsiteY18" fmla="*/ 2116208 h 6858000"/>
              <a:gd name="connsiteX19" fmla="*/ 4288384 w 9263816"/>
              <a:gd name="connsiteY19" fmla="*/ 1291908 h 6858000"/>
              <a:gd name="connsiteX20" fmla="*/ 5472602 w 9263816"/>
              <a:gd name="connsiteY20" fmla="*/ 1697818 h 6858000"/>
              <a:gd name="connsiteX21" fmla="*/ 5844697 w 9263816"/>
              <a:gd name="connsiteY21" fmla="*/ 3444791 h 6858000"/>
              <a:gd name="connsiteX22" fmla="*/ 6715674 w 9263816"/>
              <a:gd name="connsiteY22" fmla="*/ 4065208 h 6858000"/>
              <a:gd name="connsiteX23" fmla="*/ 8130429 w 9263816"/>
              <a:gd name="connsiteY23" fmla="*/ 4101787 h 6858000"/>
              <a:gd name="connsiteX24" fmla="*/ 8624630 w 9263816"/>
              <a:gd name="connsiteY24" fmla="*/ 4686202 h 6858000"/>
              <a:gd name="connsiteX25" fmla="*/ 8623843 w 9263816"/>
              <a:gd name="connsiteY25" fmla="*/ 4685749 h 6858000"/>
              <a:gd name="connsiteX26" fmla="*/ 8646859 w 9263816"/>
              <a:gd name="connsiteY26" fmla="*/ 4835156 h 6858000"/>
              <a:gd name="connsiteX27" fmla="*/ 8079403 w 9263816"/>
              <a:gd name="connsiteY27" fmla="*/ 5661624 h 6858000"/>
              <a:gd name="connsiteX28" fmla="*/ 6833105 w 9263816"/>
              <a:gd name="connsiteY28" fmla="*/ 5397208 h 6858000"/>
              <a:gd name="connsiteX29" fmla="*/ 5900832 w 9263816"/>
              <a:gd name="connsiteY29" fmla="*/ 5944462 h 6858000"/>
              <a:gd name="connsiteX30" fmla="*/ 6067212 w 9263816"/>
              <a:gd name="connsiteY30" fmla="*/ 6811916 h 6858000"/>
              <a:gd name="connsiteX31" fmla="*/ 6089565 w 9263816"/>
              <a:gd name="connsiteY31" fmla="*/ 6858000 h 6858000"/>
              <a:gd name="connsiteX32" fmla="*/ 0 w 9263816"/>
              <a:gd name="connsiteY32" fmla="*/ 6858000 h 6858000"/>
              <a:gd name="connsiteX33" fmla="*/ 0 w 9263816"/>
              <a:gd name="connsiteY33" fmla="*/ 2181377 h 6858000"/>
              <a:gd name="connsiteX34" fmla="*/ 73069 w 9263816"/>
              <a:gd name="connsiteY34" fmla="*/ 2215839 h 6858000"/>
              <a:gd name="connsiteX35" fmla="*/ 335445 w 9263816"/>
              <a:gd name="connsiteY35" fmla="*/ 2237140 h 6858000"/>
              <a:gd name="connsiteX36" fmla="*/ 752878 w 9263816"/>
              <a:gd name="connsiteY36" fmla="*/ 1445285 h 6858000"/>
              <a:gd name="connsiteX37" fmla="*/ 1202551 w 9263816"/>
              <a:gd name="connsiteY37" fmla="*/ 314229 h 6858000"/>
              <a:gd name="connsiteX38" fmla="*/ 1505570 w 9263816"/>
              <a:gd name="connsiteY38" fmla="*/ 227178 h 6858000"/>
              <a:gd name="connsiteX39" fmla="*/ 3142509 w 9263816"/>
              <a:gd name="connsiteY39" fmla="*/ 68854 h 6858000"/>
              <a:gd name="connsiteX40" fmla="*/ 3490978 w 9263816"/>
              <a:gd name="connsiteY40" fmla="*/ 211117 h 6858000"/>
              <a:gd name="connsiteX41" fmla="*/ 3572083 w 9263816"/>
              <a:gd name="connsiteY41" fmla="*/ 404131 h 6858000"/>
              <a:gd name="connsiteX42" fmla="*/ 3236814 w 9263816"/>
              <a:gd name="connsiteY42" fmla="*/ 833688 h 6858000"/>
              <a:gd name="connsiteX43" fmla="*/ 2807245 w 9263816"/>
              <a:gd name="connsiteY43" fmla="*/ 498425 h 6858000"/>
              <a:gd name="connsiteX44" fmla="*/ 3142509 w 9263816"/>
              <a:gd name="connsiteY44" fmla="*/ 68854 h 6858000"/>
              <a:gd name="connsiteX45" fmla="*/ 0 w 9263816"/>
              <a:gd name="connsiteY45" fmla="*/ 0 h 6858000"/>
              <a:gd name="connsiteX46" fmla="*/ 39858 w 9263816"/>
              <a:gd name="connsiteY46" fmla="*/ 0 h 6858000"/>
              <a:gd name="connsiteX47" fmla="*/ 65022 w 9263816"/>
              <a:gd name="connsiteY47" fmla="*/ 5834 h 6858000"/>
              <a:gd name="connsiteX48" fmla="*/ 389258 w 9263816"/>
              <a:gd name="connsiteY48" fmla="*/ 235630 h 6858000"/>
              <a:gd name="connsiteX49" fmla="*/ 485484 w 9263816"/>
              <a:gd name="connsiteY49" fmla="*/ 420070 h 6858000"/>
              <a:gd name="connsiteX50" fmla="*/ 74229 w 9263816"/>
              <a:gd name="connsiteY50" fmla="*/ 1237955 h 6858000"/>
              <a:gd name="connsiteX51" fmla="*/ 0 w 9263816"/>
              <a:gd name="connsiteY51" fmla="*/ 12544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9263816" h="6858000">
                <a:moveTo>
                  <a:pt x="8831314" y="5943878"/>
                </a:moveTo>
                <a:cubicBezTo>
                  <a:pt x="8964281" y="5927490"/>
                  <a:pt x="9096260" y="5981362"/>
                  <a:pt x="9179783" y="6086141"/>
                </a:cubicBezTo>
                <a:cubicBezTo>
                  <a:pt x="9224074" y="6141769"/>
                  <a:pt x="9252211" y="6208560"/>
                  <a:pt x="9260887" y="6279156"/>
                </a:cubicBezTo>
                <a:cubicBezTo>
                  <a:pt x="9286897" y="6490362"/>
                  <a:pt x="9136845" y="6682672"/>
                  <a:pt x="8925621" y="6708712"/>
                </a:cubicBezTo>
                <a:cubicBezTo>
                  <a:pt x="8714398" y="6734766"/>
                  <a:pt x="8522062" y="6584655"/>
                  <a:pt x="8496050" y="6373449"/>
                </a:cubicBezTo>
                <a:cubicBezTo>
                  <a:pt x="8470038" y="6162229"/>
                  <a:pt x="8620090" y="5969920"/>
                  <a:pt x="8831314" y="5943878"/>
                </a:cubicBezTo>
                <a:close/>
                <a:moveTo>
                  <a:pt x="7397485" y="5931706"/>
                </a:moveTo>
                <a:cubicBezTo>
                  <a:pt x="7598431" y="5931157"/>
                  <a:pt x="7792965" y="6024548"/>
                  <a:pt x="7917779" y="6191864"/>
                </a:cubicBezTo>
                <a:cubicBezTo>
                  <a:pt x="7959204" y="6247714"/>
                  <a:pt x="7991530" y="6309792"/>
                  <a:pt x="8013467" y="6375784"/>
                </a:cubicBezTo>
                <a:cubicBezTo>
                  <a:pt x="8055425" y="6502973"/>
                  <a:pt x="8055748" y="6633888"/>
                  <a:pt x="8021879" y="6753751"/>
                </a:cubicBezTo>
                <a:lnTo>
                  <a:pt x="7981316" y="6858000"/>
                </a:lnTo>
                <a:lnTo>
                  <a:pt x="6819486" y="6858000"/>
                </a:lnTo>
                <a:lnTo>
                  <a:pt x="6785199" y="6781101"/>
                </a:lnTo>
                <a:cubicBezTo>
                  <a:pt x="6673307" y="6441922"/>
                  <a:pt x="6857485" y="6076251"/>
                  <a:pt x="7196747" y="5964309"/>
                </a:cubicBezTo>
                <a:cubicBezTo>
                  <a:pt x="7262809" y="5942509"/>
                  <a:pt x="7330503" y="5931889"/>
                  <a:pt x="7397485" y="5931706"/>
                </a:cubicBezTo>
                <a:close/>
                <a:moveTo>
                  <a:pt x="1505570" y="227178"/>
                </a:moveTo>
                <a:cubicBezTo>
                  <a:pt x="1691018" y="218628"/>
                  <a:pt x="1889853" y="275403"/>
                  <a:pt x="2026489" y="392370"/>
                </a:cubicBezTo>
                <a:cubicBezTo>
                  <a:pt x="2369898" y="685965"/>
                  <a:pt x="2078266" y="1147857"/>
                  <a:pt x="2444553" y="1654853"/>
                </a:cubicBezTo>
                <a:cubicBezTo>
                  <a:pt x="2492906" y="1721679"/>
                  <a:pt x="2800482" y="2144546"/>
                  <a:pt x="3183153" y="2116208"/>
                </a:cubicBezTo>
                <a:cubicBezTo>
                  <a:pt x="3673561" y="2080541"/>
                  <a:pt x="3723222" y="1441614"/>
                  <a:pt x="4288384" y="1291908"/>
                </a:cubicBezTo>
                <a:cubicBezTo>
                  <a:pt x="4689065" y="1185875"/>
                  <a:pt x="5207943" y="1366633"/>
                  <a:pt x="5472602" y="1697818"/>
                </a:cubicBezTo>
                <a:cubicBezTo>
                  <a:pt x="5891294" y="2221754"/>
                  <a:pt x="5408012" y="2790179"/>
                  <a:pt x="5844697" y="3444791"/>
                </a:cubicBezTo>
                <a:cubicBezTo>
                  <a:pt x="6149900" y="3902467"/>
                  <a:pt x="6672672" y="4053594"/>
                  <a:pt x="6715674" y="4065208"/>
                </a:cubicBezTo>
                <a:cubicBezTo>
                  <a:pt x="7326423" y="4232519"/>
                  <a:pt x="7677158" y="3817020"/>
                  <a:pt x="8130429" y="4101787"/>
                </a:cubicBezTo>
                <a:cubicBezTo>
                  <a:pt x="8226340" y="4161985"/>
                  <a:pt x="8536372" y="4356819"/>
                  <a:pt x="8624630" y="4686202"/>
                </a:cubicBezTo>
                <a:lnTo>
                  <a:pt x="8623843" y="4685749"/>
                </a:lnTo>
                <a:cubicBezTo>
                  <a:pt x="8636924" y="4734567"/>
                  <a:pt x="8644635" y="4784678"/>
                  <a:pt x="8646859" y="4835156"/>
                </a:cubicBezTo>
                <a:cubicBezTo>
                  <a:pt x="8662596" y="5196604"/>
                  <a:pt x="8398383" y="5562326"/>
                  <a:pt x="8079403" y="5661624"/>
                </a:cubicBezTo>
                <a:cubicBezTo>
                  <a:pt x="7649807" y="5795217"/>
                  <a:pt x="7430996" y="5350293"/>
                  <a:pt x="6833105" y="5397208"/>
                </a:cubicBezTo>
                <a:cubicBezTo>
                  <a:pt x="6519033" y="5421527"/>
                  <a:pt x="6056658" y="5595550"/>
                  <a:pt x="5900832" y="5944462"/>
                </a:cubicBezTo>
                <a:cubicBezTo>
                  <a:pt x="5770548" y="6236600"/>
                  <a:pt x="5916359" y="6515160"/>
                  <a:pt x="6067212" y="6811916"/>
                </a:cubicBezTo>
                <a:lnTo>
                  <a:pt x="6089565" y="6858000"/>
                </a:lnTo>
                <a:lnTo>
                  <a:pt x="0" y="6858000"/>
                </a:lnTo>
                <a:lnTo>
                  <a:pt x="0" y="2181377"/>
                </a:lnTo>
                <a:lnTo>
                  <a:pt x="73069" y="2215839"/>
                </a:lnTo>
                <a:cubicBezTo>
                  <a:pt x="165116" y="2251829"/>
                  <a:pt x="254486" y="2263171"/>
                  <a:pt x="335445" y="2237140"/>
                </a:cubicBezTo>
                <a:cubicBezTo>
                  <a:pt x="594718" y="2153707"/>
                  <a:pt x="688441" y="1733807"/>
                  <a:pt x="752878" y="1445285"/>
                </a:cubicBezTo>
                <a:cubicBezTo>
                  <a:pt x="925059" y="674068"/>
                  <a:pt x="975076" y="456292"/>
                  <a:pt x="1202551" y="314229"/>
                </a:cubicBezTo>
                <a:cubicBezTo>
                  <a:pt x="1287853" y="260956"/>
                  <a:pt x="1394302" y="232308"/>
                  <a:pt x="1505570" y="227178"/>
                </a:cubicBezTo>
                <a:close/>
                <a:moveTo>
                  <a:pt x="3142509" y="68854"/>
                </a:moveTo>
                <a:cubicBezTo>
                  <a:pt x="3275474" y="52467"/>
                  <a:pt x="3407455" y="106339"/>
                  <a:pt x="3490978" y="211117"/>
                </a:cubicBezTo>
                <a:cubicBezTo>
                  <a:pt x="3535271" y="266744"/>
                  <a:pt x="3563404" y="333535"/>
                  <a:pt x="3572083" y="404131"/>
                </a:cubicBezTo>
                <a:cubicBezTo>
                  <a:pt x="3598092" y="615337"/>
                  <a:pt x="3448040" y="807648"/>
                  <a:pt x="3236814" y="833688"/>
                </a:cubicBezTo>
                <a:cubicBezTo>
                  <a:pt x="3025594" y="859741"/>
                  <a:pt x="2833255" y="709631"/>
                  <a:pt x="2807245" y="498425"/>
                </a:cubicBezTo>
                <a:cubicBezTo>
                  <a:pt x="2781232" y="287207"/>
                  <a:pt x="2931283" y="94896"/>
                  <a:pt x="3142509" y="68854"/>
                </a:cubicBezTo>
                <a:close/>
                <a:moveTo>
                  <a:pt x="0" y="0"/>
                </a:moveTo>
                <a:lnTo>
                  <a:pt x="39858" y="0"/>
                </a:lnTo>
                <a:lnTo>
                  <a:pt x="65022" y="5834"/>
                </a:lnTo>
                <a:cubicBezTo>
                  <a:pt x="191545" y="45606"/>
                  <a:pt x="305874" y="124173"/>
                  <a:pt x="389258" y="235630"/>
                </a:cubicBezTo>
                <a:cubicBezTo>
                  <a:pt x="430983" y="291600"/>
                  <a:pt x="463360" y="353876"/>
                  <a:pt x="485484" y="420070"/>
                </a:cubicBezTo>
                <a:cubicBezTo>
                  <a:pt x="597711" y="759508"/>
                  <a:pt x="413661" y="1125662"/>
                  <a:pt x="74229" y="1237955"/>
                </a:cubicBezTo>
                <a:lnTo>
                  <a:pt x="0" y="1254477"/>
                </a:lnTo>
                <a:close/>
              </a:path>
            </a:pathLst>
          </a:custGeom>
          <a:solidFill>
            <a:schemeClr val="bg1"/>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Placeholder 1">
            <a:extLst>
              <a:ext uri="{FF2B5EF4-FFF2-40B4-BE49-F238E27FC236}">
                <a16:creationId xmlns:a16="http://schemas.microsoft.com/office/drawing/2014/main" id="{B760C036-BBCE-4F9E-AD56-DD36D4407B25}"/>
              </a:ext>
            </a:extLst>
          </p:cNvPr>
          <p:cNvSpPr>
            <a:spLocks noGrp="1"/>
          </p:cNvSpPr>
          <p:nvPr>
            <p:ph type="title"/>
          </p:nvPr>
        </p:nvSpPr>
        <p:spPr>
          <a:xfrm>
            <a:off x="609600" y="557784"/>
            <a:ext cx="10972800" cy="1325563"/>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3A5D7EC-1E6A-473F-B5A4-18CDFB6CF95A}"/>
              </a:ext>
            </a:extLst>
          </p:cNvPr>
          <p:cNvSpPr>
            <a:spLocks noGrp="1"/>
          </p:cNvSpPr>
          <p:nvPr>
            <p:ph type="body" idx="1"/>
          </p:nvPr>
        </p:nvSpPr>
        <p:spPr>
          <a:xfrm>
            <a:off x="609600" y="2106204"/>
            <a:ext cx="10972800" cy="403653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F9981C7-34D5-49A4-949D-715FD4BD8FE0}"/>
              </a:ext>
            </a:extLst>
          </p:cNvPr>
          <p:cNvSpPr>
            <a:spLocks noGrp="1"/>
          </p:cNvSpPr>
          <p:nvPr>
            <p:ph type="dt" sz="half" idx="2"/>
          </p:nvPr>
        </p:nvSpPr>
        <p:spPr>
          <a:xfrm>
            <a:off x="609600" y="6356350"/>
            <a:ext cx="2743200" cy="365125"/>
          </a:xfrm>
          <a:prstGeom prst="rect">
            <a:avLst/>
          </a:prstGeom>
        </p:spPr>
        <p:txBody>
          <a:bodyPr vert="horz" lIns="91440" tIns="45720" rIns="91440" bIns="45720" rtlCol="0" anchor="ctr"/>
          <a:lstStyle>
            <a:lvl1pPr algn="l">
              <a:defRPr lang="en-US" sz="800" kern="1200" cap="all" spc="200" smtClean="0">
                <a:solidFill>
                  <a:schemeClr val="tx1"/>
                </a:solidFill>
                <a:latin typeface="+mn-lt"/>
                <a:ea typeface="+mn-ea"/>
                <a:cs typeface="Segoe UI Semilight" panose="020B0402040204020203" pitchFamily="34" charset="0"/>
              </a:defRPr>
            </a:lvl1pPr>
          </a:lstStyle>
          <a:p>
            <a:fld id="{7584F69B-0EE8-43B7-88AE-64634508B1AD}" type="datetime1">
              <a:rPr lang="en-US" smtClean="0"/>
              <a:t>7/16/2024</a:t>
            </a:fld>
            <a:endParaRPr lang="en-US" dirty="0"/>
          </a:p>
        </p:txBody>
      </p:sp>
      <p:sp>
        <p:nvSpPr>
          <p:cNvPr id="5" name="Footer Placeholder 4">
            <a:extLst>
              <a:ext uri="{FF2B5EF4-FFF2-40B4-BE49-F238E27FC236}">
                <a16:creationId xmlns:a16="http://schemas.microsoft.com/office/drawing/2014/main" id="{FA85CE6E-733D-4C60-B40B-C7C10CB5AF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lang="en-US" sz="800" kern="1200" cap="all" spc="200" dirty="0">
                <a:solidFill>
                  <a:schemeClr val="tx1"/>
                </a:solidFill>
                <a:latin typeface="+mn-lt"/>
                <a:ea typeface="+mn-ea"/>
                <a:cs typeface="Segoe UI Semilight" panose="020B0402040204020203" pitchFamily="34" charset="0"/>
              </a:defRPr>
            </a:lvl1pPr>
          </a:lstStyle>
          <a:p>
            <a:r>
              <a:rPr lang="en-US"/>
              <a:t>c Allen H. Mesch</a:t>
            </a:r>
            <a:endParaRPr lang="en-US" dirty="0"/>
          </a:p>
        </p:txBody>
      </p:sp>
      <p:sp>
        <p:nvSpPr>
          <p:cNvPr id="6" name="Slide Number Placeholder 5">
            <a:extLst>
              <a:ext uri="{FF2B5EF4-FFF2-40B4-BE49-F238E27FC236}">
                <a16:creationId xmlns:a16="http://schemas.microsoft.com/office/drawing/2014/main" id="{92D80D8B-7909-4114-8EBA-C3086DC62B08}"/>
              </a:ext>
            </a:extLst>
          </p:cNvPr>
          <p:cNvSpPr>
            <a:spLocks noGrp="1"/>
          </p:cNvSpPr>
          <p:nvPr>
            <p:ph type="sldNum" sz="quarter" idx="4"/>
          </p:nvPr>
        </p:nvSpPr>
        <p:spPr>
          <a:xfrm>
            <a:off x="10134600" y="6356350"/>
            <a:ext cx="1447800" cy="365125"/>
          </a:xfrm>
          <a:prstGeom prst="rect">
            <a:avLst/>
          </a:prstGeom>
        </p:spPr>
        <p:txBody>
          <a:bodyPr vert="horz" lIns="91440" tIns="45720" rIns="91440" bIns="45720" rtlCol="0" anchor="ctr"/>
          <a:lstStyle>
            <a:lvl1pPr algn="r">
              <a:defRPr lang="en-US" sz="800" kern="1200" cap="all" spc="200" smtClean="0">
                <a:solidFill>
                  <a:schemeClr val="tx1"/>
                </a:solidFill>
                <a:latin typeface="+mn-lt"/>
                <a:ea typeface="+mn-ea"/>
                <a:cs typeface="Segoe UI Semilight" panose="020B0402040204020203" pitchFamily="34" charset="0"/>
              </a:defRPr>
            </a:lvl1pPr>
          </a:lstStyle>
          <a:p>
            <a:fld id="{1F646F3F-274D-499B-ABBE-824EB4ABDC3D}" type="slidenum">
              <a:rPr lang="en-US" smtClean="0"/>
              <a:pPr/>
              <a:t>‹#›</a:t>
            </a:fld>
            <a:endParaRPr lang="en-US" dirty="0"/>
          </a:p>
        </p:txBody>
      </p:sp>
    </p:spTree>
    <p:extLst>
      <p:ext uri="{BB962C8B-B14F-4D97-AF65-F5344CB8AC3E}">
        <p14:creationId xmlns:p14="http://schemas.microsoft.com/office/powerpoint/2010/main" val="2886603528"/>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44" r:id="rId6"/>
    <p:sldLayoutId id="2147483740" r:id="rId7"/>
    <p:sldLayoutId id="2147483741" r:id="rId8"/>
    <p:sldLayoutId id="2147483742" r:id="rId9"/>
    <p:sldLayoutId id="2147483743" r:id="rId10"/>
    <p:sldLayoutId id="2147483745" r:id="rId11"/>
  </p:sldLayoutIdLst>
  <p:hf hdr="0"/>
  <p:txStyles>
    <p:titleStyle>
      <a:lvl1pPr algn="l" defTabSz="914400" rtl="0" eaLnBrk="1" latinLnBrk="0" hangingPunct="1">
        <a:lnSpc>
          <a:spcPct val="10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ct val="110000"/>
        </a:lnSpc>
        <a:spcBef>
          <a:spcPts val="1000"/>
        </a:spcBef>
        <a:buClr>
          <a:schemeClr val="accent5"/>
        </a:buClr>
        <a:buFont typeface="Avenir Next LT Pro" panose="020B0504020202020204" pitchFamily="34" charset="0"/>
        <a:buNone/>
        <a:defRPr sz="2000" kern="1200">
          <a:solidFill>
            <a:schemeClr val="tx1"/>
          </a:solidFill>
          <a:latin typeface="+mn-lt"/>
          <a:ea typeface="+mn-ea"/>
          <a:cs typeface="+mn-cs"/>
        </a:defRPr>
      </a:lvl1pPr>
      <a:lvl2pPr marL="228600" indent="0" algn="l" defTabSz="914400" rtl="0" eaLnBrk="1" latinLnBrk="0" hangingPunct="1">
        <a:lnSpc>
          <a:spcPct val="110000"/>
        </a:lnSpc>
        <a:spcBef>
          <a:spcPts val="500"/>
        </a:spcBef>
        <a:buClr>
          <a:schemeClr val="accent5"/>
        </a:buClr>
        <a:buFont typeface="Avenir Next LT Pro" panose="020B0504020202020204" pitchFamily="34" charset="0"/>
        <a:buNone/>
        <a:defRPr sz="1800" kern="1200">
          <a:solidFill>
            <a:schemeClr val="tx1"/>
          </a:solidFill>
          <a:latin typeface="+mn-lt"/>
          <a:ea typeface="+mn-ea"/>
          <a:cs typeface="+mn-cs"/>
        </a:defRPr>
      </a:lvl2pPr>
      <a:lvl3pPr marL="457200" indent="0" algn="l" defTabSz="914400" rtl="0" eaLnBrk="1" latinLnBrk="0" hangingPunct="1">
        <a:lnSpc>
          <a:spcPct val="110000"/>
        </a:lnSpc>
        <a:spcBef>
          <a:spcPts val="500"/>
        </a:spcBef>
        <a:buClr>
          <a:schemeClr val="accent5"/>
        </a:buClr>
        <a:buFont typeface="Avenir Next LT Pro" panose="020B0504020202020204" pitchFamily="34" charset="0"/>
        <a:buNone/>
        <a:defRPr sz="1600" kern="1200">
          <a:solidFill>
            <a:schemeClr val="tx1"/>
          </a:solidFill>
          <a:latin typeface="+mn-lt"/>
          <a:ea typeface="+mn-ea"/>
          <a:cs typeface="+mn-cs"/>
        </a:defRPr>
      </a:lvl3pPr>
      <a:lvl4pPr marL="685800" indent="0" algn="l" defTabSz="914400" rtl="0" eaLnBrk="1" latinLnBrk="0" hangingPunct="1">
        <a:lnSpc>
          <a:spcPct val="110000"/>
        </a:lnSpc>
        <a:spcBef>
          <a:spcPts val="500"/>
        </a:spcBef>
        <a:buClr>
          <a:schemeClr val="accent5"/>
        </a:buClr>
        <a:buFont typeface="Avenir Next LT Pro" panose="020B05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10000"/>
        </a:lnSpc>
        <a:spcBef>
          <a:spcPts val="500"/>
        </a:spcBef>
        <a:buClr>
          <a:schemeClr val="accent5"/>
        </a:buClr>
        <a:buFont typeface="Avenir Next LT Pro" panose="020B05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facebook.com/ChicagoManual/" TargetMode="External"/><Relationship Id="rId2" Type="http://schemas.openxmlformats.org/officeDocument/2006/relationships/image" Target="../media/image3.jpeg"/><Relationship Id="rId1" Type="http://schemas.openxmlformats.org/officeDocument/2006/relationships/slideLayout" Target="../slideLayouts/slideLayout4.xml"/><Relationship Id="rId5" Type="http://schemas.openxmlformats.org/officeDocument/2006/relationships/hyperlink" Target="https://doi.org/10.7208/cmos17" TargetMode="External"/><Relationship Id="rId4" Type="http://schemas.openxmlformats.org/officeDocument/2006/relationships/hyperlink" Target="https://twitter.com/ChicagoManual"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blog.reedsy.com/guide/how-to-write-dialogue/other-words-for-said/"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www.allianceindependentauthors.org/"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s://www.allianceindependentauthors.org/" TargetMode="Externa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hyperlink" Target="https://www.allianceindependentauthors.org/"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hyperlink" Target="https://www.masterclass.com/articles/how-to-revise-a-novel-or-short-story" TargetMode="External"/><Relationship Id="rId3" Type="http://schemas.openxmlformats.org/officeDocument/2006/relationships/hyperlink" Target="https://www.masterclass.com/articles/persuasive-essay-guide" TargetMode="External"/><Relationship Id="rId7" Type="http://schemas.openxmlformats.org/officeDocument/2006/relationships/image" Target="../media/image11.gif"/><Relationship Id="rId2" Type="http://schemas.openxmlformats.org/officeDocument/2006/relationships/hyperlink" Target="https://www.masterclass.com/articles/rules-for-writing-fiction" TargetMode="External"/><Relationship Id="rId1" Type="http://schemas.openxmlformats.org/officeDocument/2006/relationships/slideLayout" Target="../slideLayouts/slideLayout2.xml"/><Relationship Id="rId6" Type="http://schemas.openxmlformats.org/officeDocument/2006/relationships/hyperlink" Target="https://www.masterclass.com/articles/phrase-vs-clause" TargetMode="External"/><Relationship Id="rId11" Type="http://schemas.openxmlformats.org/officeDocument/2006/relationships/hyperlink" Target="https://www.masterclass.com/articles/how-to-plot-a-short-story" TargetMode="External"/><Relationship Id="rId5" Type="http://schemas.openxmlformats.org/officeDocument/2006/relationships/hyperlink" Target="https://www.masterclass.com/articles/how-to-write-a-horror-story" TargetMode="External"/><Relationship Id="rId10" Type="http://schemas.openxmlformats.org/officeDocument/2006/relationships/hyperlink" Target="https://www.masterclass.com/articles/period-inside-or-outside-parentheses" TargetMode="External"/><Relationship Id="rId4" Type="http://schemas.openxmlformats.org/officeDocument/2006/relationships/hyperlink" Target="https://www.masterclass.com/articles/malapropism-definition" TargetMode="External"/><Relationship Id="rId9" Type="http://schemas.openxmlformats.org/officeDocument/2006/relationships/hyperlink" Target="https://www.masterclass.com/articles/what-is-ottava-rima-poetry" TargetMode="External"/></Relationships>
</file>

<file path=ppt/slides/_rels/slide33.xml.rels><?xml version="1.0" encoding="UTF-8" standalone="yes"?>
<Relationships xmlns="http://schemas.openxmlformats.org/package/2006/relationships"><Relationship Id="rId8" Type="http://schemas.openxmlformats.org/officeDocument/2006/relationships/hyperlink" Target="https://www.masterclass.com/articles/how-to-revise-a-novel-or-short-story" TargetMode="External"/><Relationship Id="rId3" Type="http://schemas.openxmlformats.org/officeDocument/2006/relationships/hyperlink" Target="https://www.masterclass.com/articles/persuasive-essay-guide" TargetMode="External"/><Relationship Id="rId7" Type="http://schemas.openxmlformats.org/officeDocument/2006/relationships/image" Target="../media/image11.gif"/><Relationship Id="rId2" Type="http://schemas.openxmlformats.org/officeDocument/2006/relationships/hyperlink" Target="https://www.masterclass.com/articles/rules-for-writing-fiction" TargetMode="External"/><Relationship Id="rId1" Type="http://schemas.openxmlformats.org/officeDocument/2006/relationships/slideLayout" Target="../slideLayouts/slideLayout2.xml"/><Relationship Id="rId6" Type="http://schemas.openxmlformats.org/officeDocument/2006/relationships/hyperlink" Target="https://www.masterclass.com/articles/phrase-vs-clause" TargetMode="External"/><Relationship Id="rId11" Type="http://schemas.openxmlformats.org/officeDocument/2006/relationships/hyperlink" Target="https://www.masterclass.com/articles/how-to-plot-a-short-story" TargetMode="External"/><Relationship Id="rId5" Type="http://schemas.openxmlformats.org/officeDocument/2006/relationships/hyperlink" Target="https://www.masterclass.com/articles/how-to-write-a-horror-story" TargetMode="External"/><Relationship Id="rId10" Type="http://schemas.openxmlformats.org/officeDocument/2006/relationships/hyperlink" Target="https://www.masterclass.com/articles/period-inside-or-outside-parentheses" TargetMode="External"/><Relationship Id="rId4" Type="http://schemas.openxmlformats.org/officeDocument/2006/relationships/hyperlink" Target="https://www.masterclass.com/articles/malapropism-definition" TargetMode="External"/><Relationship Id="rId9" Type="http://schemas.openxmlformats.org/officeDocument/2006/relationships/hyperlink" Target="https://www.masterclass.com/articles/what-is-ottava-rima-poetry" TargetMode="External"/></Relationships>
</file>

<file path=ppt/slides/_rels/slide34.xml.rels><?xml version="1.0" encoding="UTF-8" standalone="yes"?>
<Relationships xmlns="http://schemas.openxmlformats.org/package/2006/relationships"><Relationship Id="rId2" Type="http://schemas.openxmlformats.org/officeDocument/2006/relationships/hyperlink" Target="https://www.meetup.com/planowritersclub/" TargetMode="Externa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8" Type="http://schemas.openxmlformats.org/officeDocument/2006/relationships/hyperlink" Target="https://www.webomator.com/thrilling-tales/derange-o-lab/title-o-tron.shtml#titleotron" TargetMode="External"/><Relationship Id="rId3" Type="http://schemas.openxmlformats.org/officeDocument/2006/relationships/hyperlink" Target="https://www.portent.com/tools/title-maker" TargetMode="External"/><Relationship Id="rId7" Type="http://schemas.openxmlformats.org/officeDocument/2006/relationships/hyperlink" Target="https://writingexercises.co.uk/story-title-generator.php" TargetMode="External"/><Relationship Id="rId2" Type="http://schemas.openxmlformats.org/officeDocument/2006/relationships/hyperlink" Target="https://selfpublishing.com/tools/nonfiction-book-title-generator/?__hstc=6908397.6ce6d2407415ecaf66abdf9919e0d16c.1688836780270.1688861010050.1691864174742.3&amp;__hssc=6908397.1.1691864174742&amp;__hsfp=2968214243" TargetMode="External"/><Relationship Id="rId1" Type="http://schemas.openxmlformats.org/officeDocument/2006/relationships/slideLayout" Target="../slideLayouts/slideLayout4.xml"/><Relationship Id="rId6" Type="http://schemas.openxmlformats.org/officeDocument/2006/relationships/hyperlink" Target="https://nine.frenchboys.net/fantasynovel.html" TargetMode="External"/><Relationship Id="rId5" Type="http://schemas.openxmlformats.org/officeDocument/2006/relationships/hyperlink" Target="https://www.title-generator.com/" TargetMode="External"/><Relationship Id="rId10" Type="http://schemas.openxmlformats.org/officeDocument/2006/relationships/hyperlink" Target="https://storytoolz.com/generator/half-title" TargetMode="External"/><Relationship Id="rId4" Type="http://schemas.openxmlformats.org/officeDocument/2006/relationships/hyperlink" Target="https://copywritingcourse.com/book-title-generator/" TargetMode="External"/><Relationship Id="rId9" Type="http://schemas.openxmlformats.org/officeDocument/2006/relationships/hyperlink" Target="https://www.ukrifter.com/generators/title-scifi-fantasy.php" TargetMode="External"/></Relationships>
</file>

<file path=ppt/slides/_rels/slide4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hyperlink" Target="https://worthstart.com/chapter-names/" TargetMode="Externa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3" Type="http://schemas.openxmlformats.org/officeDocument/2006/relationships/hyperlink" Target="https://reedifydesign.com/?utm_source=book%20cover%20designed&amp;utm_medium=book%20cover%20design%20&amp;utm_campaign=84044328605754-Reedify%20Main&amp;utm_term=c&amp;utm_content=o&amp;msclkid=e65cc721c8b812745dcaa3fa14ab299e" TargetMode="External"/><Relationship Id="rId7" Type="http://schemas.openxmlformats.org/officeDocument/2006/relationships/hyperlink" Target="https://www.visme.co/book-cover-maker/" TargetMode="External"/><Relationship Id="rId2" Type="http://schemas.openxmlformats.org/officeDocument/2006/relationships/hyperlink" Target="https://www.canva.com/create/book-covers/" TargetMode="External"/><Relationship Id="rId1" Type="http://schemas.openxmlformats.org/officeDocument/2006/relationships/slideLayout" Target="../slideLayouts/slideLayout4.xml"/><Relationship Id="rId6" Type="http://schemas.openxmlformats.org/officeDocument/2006/relationships/hyperlink" Target="https://www.fotor.com/design/book-cover" TargetMode="External"/><Relationship Id="rId5" Type="http://schemas.openxmlformats.org/officeDocument/2006/relationships/hyperlink" Target="https://thebookcovers.com/?campaign=TheBookCovers&amp;adgroup=BookCovers&amp;keyword=Book%20Cover%20Creator&amp;matchtype=e&amp;msclkid=c59b6f0350c0168b4e0e0bd8b8436b41" TargetMode="External"/><Relationship Id="rId4" Type="http://schemas.openxmlformats.org/officeDocument/2006/relationships/hyperlink" Target="https://writersclique.com/book-cover-design/?msclkid=881335e01e8e1d5a1782513bf82dba28&amp;utm_source=bing&amp;utm_medium=cpc&amp;utm_campaign=WC-Book-Cover-H&amp;utm_term=book%20cover%20design&amp;utm_content=Book%20Cover%20(Exact)" TargetMode="External"/></Relationships>
</file>

<file path=ppt/slides/_rels/slide6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hyperlink" Target="https://express.adobe.com/sp/design/post/new?workflow=blank&amp;search=Book%20Cover&amp;_branch_match_id=1054488106868267221&amp;_branch_referrer=H4sIAAAAAAAAA8soKSkottLXT0zJT0otLkgsyi7ILy7RSywo0MvJzMvWT7cozjapSLJwDLMvTk0sSs6wdcrPz9Z2zi9LLQIAlIT2MjwAAAA%3D" TargetMode="External"/><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3" Type="http://schemas.openxmlformats.org/officeDocument/2006/relationships/hyperlink" Target="https://content.civicplus.com/api/assets/ceee4692-d00a-4ff4-a46c-3efa89d7cc3f" TargetMode="External"/><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image" Target="../media/image27.jpeg"/><Relationship Id="rId4" Type="http://schemas.openxmlformats.org/officeDocument/2006/relationships/hyperlink" Target="https://www.plano.gov/807/Help-From-a-Librarian-Suggest-an-Item" TargetMode="External"/></Relationships>
</file>

<file path=ppt/slides/_rels/slide7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3" Type="http://schemas.openxmlformats.org/officeDocument/2006/relationships/hyperlink" Target="https://www.linkedin.com/groups/1820687?lipi=urn%3Ali%3Apage%3Ad_flagship3_search_srp_groups_load_more%3BrWg%2BMAWZQLemS4daHvVfXw%3D%3D" TargetMode="External"/><Relationship Id="rId2" Type="http://schemas.openxmlformats.org/officeDocument/2006/relationships/hyperlink" Target="https://www.linkedin.com/groups/5148410?lipi=urn%3Ali%3Apage%3Ad_flagship3_search_srp_groups%3BbFppa52hQya6VKZb0OuyLQ%3D%3D" TargetMode="External"/><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3" Type="http://schemas.openxmlformats.org/officeDocument/2006/relationships/hyperlink" Target="https://www.godaddy.com/" TargetMode="External"/><Relationship Id="rId2" Type="http://schemas.openxmlformats.org/officeDocument/2006/relationships/hyperlink" Target="https://www.wix.com/" TargetMode="External"/><Relationship Id="rId1" Type="http://schemas.openxmlformats.org/officeDocument/2006/relationships/slideLayout" Target="../slideLayouts/slideLayout4.xml"/><Relationship Id="rId5" Type="http://schemas.openxmlformats.org/officeDocument/2006/relationships/hyperlink" Target="https://www.networksolutions.com/" TargetMode="External"/><Relationship Id="rId4" Type="http://schemas.openxmlformats.org/officeDocument/2006/relationships/hyperlink" Target="https://www.web.com/" TargetMode="External"/></Relationships>
</file>

<file path=ppt/slides/_rels/slide7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hyperlink" Target="https://manager.submittable.com/opportunities/discover/?page=1&amp;sort=" TargetMode="External"/><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2" Type="http://schemas.openxmlformats.org/officeDocument/2006/relationships/hyperlink" Target="https://www.linkedin.com/company/nsa-northtexas/" TargetMode="External"/><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2" Type="http://schemas.openxmlformats.org/officeDocument/2006/relationships/hyperlink" Target="https://speakerhub.com/how-it-works" TargetMode="External"/><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6E15305-164C-44CD-9E0F-420C2DC1B3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11" name="Rectangle 10">
            <a:extLst>
              <a:ext uri="{FF2B5EF4-FFF2-40B4-BE49-F238E27FC236}">
                <a16:creationId xmlns:a16="http://schemas.microsoft.com/office/drawing/2014/main" id="{4A2DC5C2-CCA7-49E4-B67F-6F121D4889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B6B094A7-31B0-91F8-0ABD-038CC55AD0D1}"/>
              </a:ext>
            </a:extLst>
          </p:cNvPr>
          <p:cNvPicPr>
            <a:picLocks noChangeAspect="1"/>
          </p:cNvPicPr>
          <p:nvPr/>
        </p:nvPicPr>
        <p:blipFill rotWithShape="1">
          <a:blip r:embed="rId2"/>
          <a:srcRect b="15730"/>
          <a:stretch/>
        </p:blipFill>
        <p:spPr>
          <a:xfrm>
            <a:off x="-1" y="10"/>
            <a:ext cx="12192001" cy="6857990"/>
          </a:xfrm>
          <a:prstGeom prst="rect">
            <a:avLst/>
          </a:prstGeom>
        </p:spPr>
      </p:pic>
      <p:sp useBgFill="1">
        <p:nvSpPr>
          <p:cNvPr id="13" name="Freeform: Shape 12">
            <a:extLst>
              <a:ext uri="{FF2B5EF4-FFF2-40B4-BE49-F238E27FC236}">
                <a16:creationId xmlns:a16="http://schemas.microsoft.com/office/drawing/2014/main" id="{27966D5E-7857-415C-B50C-0DD96BCB78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7986" y="0"/>
            <a:ext cx="10615629" cy="6858000"/>
          </a:xfrm>
          <a:custGeom>
            <a:avLst/>
            <a:gdLst>
              <a:gd name="connsiteX0" fmla="*/ 7169276 w 10615629"/>
              <a:gd name="connsiteY0" fmla="*/ 5704266 h 6858000"/>
              <a:gd name="connsiteX1" fmla="*/ 7514897 w 10615629"/>
              <a:gd name="connsiteY1" fmla="*/ 6049887 h 6858000"/>
              <a:gd name="connsiteX2" fmla="*/ 7169276 w 10615629"/>
              <a:gd name="connsiteY2" fmla="*/ 6395508 h 6858000"/>
              <a:gd name="connsiteX3" fmla="*/ 6823655 w 10615629"/>
              <a:gd name="connsiteY3" fmla="*/ 6049887 h 6858000"/>
              <a:gd name="connsiteX4" fmla="*/ 7169276 w 10615629"/>
              <a:gd name="connsiteY4" fmla="*/ 5704266 h 6858000"/>
              <a:gd name="connsiteX5" fmla="*/ 10010446 w 10615629"/>
              <a:gd name="connsiteY5" fmla="*/ 2324705 h 6858000"/>
              <a:gd name="connsiteX6" fmla="*/ 10456760 w 10615629"/>
              <a:gd name="connsiteY6" fmla="*/ 2771019 h 6858000"/>
              <a:gd name="connsiteX7" fmla="*/ 10010446 w 10615629"/>
              <a:gd name="connsiteY7" fmla="*/ 3217333 h 6858000"/>
              <a:gd name="connsiteX8" fmla="*/ 9564132 w 10615629"/>
              <a:gd name="connsiteY8" fmla="*/ 2771019 h 6858000"/>
              <a:gd name="connsiteX9" fmla="*/ 10010446 w 10615629"/>
              <a:gd name="connsiteY9" fmla="*/ 2324705 h 6858000"/>
              <a:gd name="connsiteX10" fmla="*/ 10354145 w 10615629"/>
              <a:gd name="connsiteY10" fmla="*/ 1665213 h 6858000"/>
              <a:gd name="connsiteX11" fmla="*/ 10615629 w 10615629"/>
              <a:gd name="connsiteY11" fmla="*/ 1926697 h 6858000"/>
              <a:gd name="connsiteX12" fmla="*/ 10354145 w 10615629"/>
              <a:gd name="connsiteY12" fmla="*/ 2188181 h 6858000"/>
              <a:gd name="connsiteX13" fmla="*/ 10092661 w 10615629"/>
              <a:gd name="connsiteY13" fmla="*/ 1926697 h 6858000"/>
              <a:gd name="connsiteX14" fmla="*/ 10354145 w 10615629"/>
              <a:gd name="connsiteY14" fmla="*/ 1665213 h 6858000"/>
              <a:gd name="connsiteX15" fmla="*/ 1458901 w 10615629"/>
              <a:gd name="connsiteY15" fmla="*/ 659644 h 6858000"/>
              <a:gd name="connsiteX16" fmla="*/ 1905215 w 10615629"/>
              <a:gd name="connsiteY16" fmla="*/ 1105958 h 6858000"/>
              <a:gd name="connsiteX17" fmla="*/ 1458901 w 10615629"/>
              <a:gd name="connsiteY17" fmla="*/ 1552272 h 6858000"/>
              <a:gd name="connsiteX18" fmla="*/ 1012587 w 10615629"/>
              <a:gd name="connsiteY18" fmla="*/ 1105958 h 6858000"/>
              <a:gd name="connsiteX19" fmla="*/ 1458901 w 10615629"/>
              <a:gd name="connsiteY19" fmla="*/ 659644 h 6858000"/>
              <a:gd name="connsiteX20" fmla="*/ 6674038 w 10615629"/>
              <a:gd name="connsiteY20" fmla="*/ 0 h 6858000"/>
              <a:gd name="connsiteX21" fmla="*/ 10121228 w 10615629"/>
              <a:gd name="connsiteY21" fmla="*/ 0 h 6858000"/>
              <a:gd name="connsiteX22" fmla="*/ 10122250 w 10615629"/>
              <a:gd name="connsiteY22" fmla="*/ 1542 h 6858000"/>
              <a:gd name="connsiteX23" fmla="*/ 9914575 w 10615629"/>
              <a:gd name="connsiteY23" fmla="*/ 1714821 h 6858000"/>
              <a:gd name="connsiteX24" fmla="*/ 9361609 w 10615629"/>
              <a:gd name="connsiteY24" fmla="*/ 2396453 h 6858000"/>
              <a:gd name="connsiteX25" fmla="*/ 9334635 w 10615629"/>
              <a:gd name="connsiteY25" fmla="*/ 3107486 h 6858000"/>
              <a:gd name="connsiteX26" fmla="*/ 9815042 w 10615629"/>
              <a:gd name="connsiteY26" fmla="*/ 3891891 h 6858000"/>
              <a:gd name="connsiteX27" fmla="*/ 9376176 w 10615629"/>
              <a:gd name="connsiteY27" fmla="*/ 5202286 h 6858000"/>
              <a:gd name="connsiteX28" fmla="*/ 7869813 w 10615629"/>
              <a:gd name="connsiteY28" fmla="*/ 5436960 h 6858000"/>
              <a:gd name="connsiteX29" fmla="*/ 6545392 w 10615629"/>
              <a:gd name="connsiteY29" fmla="*/ 5630362 h 6858000"/>
              <a:gd name="connsiteX30" fmla="*/ 5772723 w 10615629"/>
              <a:gd name="connsiteY30" fmla="*/ 6502431 h 6858000"/>
              <a:gd name="connsiteX31" fmla="*/ 5542129 w 10615629"/>
              <a:gd name="connsiteY31" fmla="*/ 6791052 h 6858000"/>
              <a:gd name="connsiteX32" fmla="*/ 5487454 w 10615629"/>
              <a:gd name="connsiteY32" fmla="*/ 6858000 h 6858000"/>
              <a:gd name="connsiteX33" fmla="*/ 3860772 w 10615629"/>
              <a:gd name="connsiteY33" fmla="*/ 6858000 h 6858000"/>
              <a:gd name="connsiteX34" fmla="*/ 3806309 w 10615629"/>
              <a:gd name="connsiteY34" fmla="*/ 6753976 h 6858000"/>
              <a:gd name="connsiteX35" fmla="*/ 3692626 w 10615629"/>
              <a:gd name="connsiteY35" fmla="*/ 6315366 h 6858000"/>
              <a:gd name="connsiteX36" fmla="*/ 2561203 w 10615629"/>
              <a:gd name="connsiteY36" fmla="*/ 5694965 h 6858000"/>
              <a:gd name="connsiteX37" fmla="*/ 69617 w 10615629"/>
              <a:gd name="connsiteY37" fmla="*/ 4316865 h 6858000"/>
              <a:gd name="connsiteX38" fmla="*/ 1643 w 10615629"/>
              <a:gd name="connsiteY38" fmla="*/ 3718987 h 6858000"/>
              <a:gd name="connsiteX39" fmla="*/ 368893 w 10615629"/>
              <a:gd name="connsiteY39" fmla="*/ 2555465 h 6858000"/>
              <a:gd name="connsiteX40" fmla="*/ 1113509 w 10615629"/>
              <a:gd name="connsiteY40" fmla="*/ 2231777 h 6858000"/>
              <a:gd name="connsiteX41" fmla="*/ 2037233 w 10615629"/>
              <a:gd name="connsiteY41" fmla="*/ 2044714 h 6858000"/>
              <a:gd name="connsiteX42" fmla="*/ 2547311 w 10615629"/>
              <a:gd name="connsiteY42" fmla="*/ 1444273 h 6858000"/>
              <a:gd name="connsiteX43" fmla="*/ 3900864 w 10615629"/>
              <a:gd name="connsiteY43" fmla="*/ 617925 h 6858000"/>
              <a:gd name="connsiteX44" fmla="*/ 4571572 w 10615629"/>
              <a:gd name="connsiteY44" fmla="*/ 899937 h 6858000"/>
              <a:gd name="connsiteX45" fmla="*/ 6039226 w 10615629"/>
              <a:gd name="connsiteY45" fmla="*/ 670658 h 6858000"/>
              <a:gd name="connsiteX46" fmla="*/ 6656610 w 10615629"/>
              <a:gd name="connsiteY46" fmla="*/ 1615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0615629" h="6858000">
                <a:moveTo>
                  <a:pt x="7169276" y="5704266"/>
                </a:moveTo>
                <a:cubicBezTo>
                  <a:pt x="7360157" y="5704266"/>
                  <a:pt x="7514897" y="5859006"/>
                  <a:pt x="7514897" y="6049887"/>
                </a:cubicBezTo>
                <a:cubicBezTo>
                  <a:pt x="7514897" y="6240768"/>
                  <a:pt x="7360157" y="6395508"/>
                  <a:pt x="7169276" y="6395508"/>
                </a:cubicBezTo>
                <a:cubicBezTo>
                  <a:pt x="6978395" y="6395508"/>
                  <a:pt x="6823655" y="6240768"/>
                  <a:pt x="6823655" y="6049887"/>
                </a:cubicBezTo>
                <a:cubicBezTo>
                  <a:pt x="6823655" y="5859006"/>
                  <a:pt x="6978395" y="5704266"/>
                  <a:pt x="7169276" y="5704266"/>
                </a:cubicBezTo>
                <a:close/>
                <a:moveTo>
                  <a:pt x="10010446" y="2324705"/>
                </a:moveTo>
                <a:cubicBezTo>
                  <a:pt x="10256938" y="2324705"/>
                  <a:pt x="10456760" y="2524528"/>
                  <a:pt x="10456760" y="2771019"/>
                </a:cubicBezTo>
                <a:cubicBezTo>
                  <a:pt x="10456760" y="3017511"/>
                  <a:pt x="10256938" y="3217333"/>
                  <a:pt x="10010446" y="3217333"/>
                </a:cubicBezTo>
                <a:cubicBezTo>
                  <a:pt x="9763954" y="3217333"/>
                  <a:pt x="9564132" y="3017511"/>
                  <a:pt x="9564132" y="2771019"/>
                </a:cubicBezTo>
                <a:cubicBezTo>
                  <a:pt x="9564132" y="2524528"/>
                  <a:pt x="9763954" y="2324705"/>
                  <a:pt x="10010446" y="2324705"/>
                </a:cubicBezTo>
                <a:close/>
                <a:moveTo>
                  <a:pt x="10354145" y="1665213"/>
                </a:moveTo>
                <a:cubicBezTo>
                  <a:pt x="10498559" y="1665213"/>
                  <a:pt x="10615629" y="1782283"/>
                  <a:pt x="10615629" y="1926697"/>
                </a:cubicBezTo>
                <a:cubicBezTo>
                  <a:pt x="10615629" y="2071111"/>
                  <a:pt x="10498559" y="2188181"/>
                  <a:pt x="10354145" y="2188181"/>
                </a:cubicBezTo>
                <a:cubicBezTo>
                  <a:pt x="10209731" y="2188181"/>
                  <a:pt x="10092661" y="2071111"/>
                  <a:pt x="10092661" y="1926697"/>
                </a:cubicBezTo>
                <a:cubicBezTo>
                  <a:pt x="10092661" y="1782283"/>
                  <a:pt x="10209731" y="1665213"/>
                  <a:pt x="10354145" y="1665213"/>
                </a:cubicBezTo>
                <a:close/>
                <a:moveTo>
                  <a:pt x="1458901" y="659644"/>
                </a:moveTo>
                <a:cubicBezTo>
                  <a:pt x="1705393" y="659644"/>
                  <a:pt x="1905215" y="859466"/>
                  <a:pt x="1905215" y="1105958"/>
                </a:cubicBezTo>
                <a:cubicBezTo>
                  <a:pt x="1905215" y="1352450"/>
                  <a:pt x="1705393" y="1552272"/>
                  <a:pt x="1458901" y="1552272"/>
                </a:cubicBezTo>
                <a:cubicBezTo>
                  <a:pt x="1212409" y="1552272"/>
                  <a:pt x="1012587" y="1352450"/>
                  <a:pt x="1012587" y="1105958"/>
                </a:cubicBezTo>
                <a:cubicBezTo>
                  <a:pt x="1012587" y="859466"/>
                  <a:pt x="1212409" y="659644"/>
                  <a:pt x="1458901" y="659644"/>
                </a:cubicBezTo>
                <a:close/>
                <a:moveTo>
                  <a:pt x="6674038" y="0"/>
                </a:moveTo>
                <a:lnTo>
                  <a:pt x="10121228" y="0"/>
                </a:lnTo>
                <a:lnTo>
                  <a:pt x="10122250" y="1542"/>
                </a:lnTo>
                <a:cubicBezTo>
                  <a:pt x="10407914" y="485220"/>
                  <a:pt x="10448238" y="1134713"/>
                  <a:pt x="9914575" y="1714821"/>
                </a:cubicBezTo>
                <a:cubicBezTo>
                  <a:pt x="9716856" y="1929804"/>
                  <a:pt x="9539638" y="2164208"/>
                  <a:pt x="9361609" y="2396453"/>
                </a:cubicBezTo>
                <a:cubicBezTo>
                  <a:pt x="9193292" y="2616157"/>
                  <a:pt x="9188572" y="2869712"/>
                  <a:pt x="9334635" y="3107486"/>
                </a:cubicBezTo>
                <a:cubicBezTo>
                  <a:pt x="9495670" y="3368730"/>
                  <a:pt x="9683004" y="3617025"/>
                  <a:pt x="9815042" y="3891891"/>
                </a:cubicBezTo>
                <a:cubicBezTo>
                  <a:pt x="10050525" y="4382007"/>
                  <a:pt x="9955575" y="4864841"/>
                  <a:pt x="9376176" y="5202286"/>
                </a:cubicBezTo>
                <a:cubicBezTo>
                  <a:pt x="8901029" y="5479039"/>
                  <a:pt x="8396077" y="5489829"/>
                  <a:pt x="7869813" y="5436960"/>
                </a:cubicBezTo>
                <a:cubicBezTo>
                  <a:pt x="7414764" y="5391373"/>
                  <a:pt x="6924917" y="5356038"/>
                  <a:pt x="6545392" y="5630362"/>
                </a:cubicBezTo>
                <a:cubicBezTo>
                  <a:pt x="6238294" y="5852628"/>
                  <a:pt x="6024795" y="6205178"/>
                  <a:pt x="5772723" y="6502431"/>
                </a:cubicBezTo>
                <a:cubicBezTo>
                  <a:pt x="5693285" y="6596233"/>
                  <a:pt x="5618533" y="6694485"/>
                  <a:pt x="5542129" y="6791052"/>
                </a:cubicBezTo>
                <a:lnTo>
                  <a:pt x="5487454" y="6858000"/>
                </a:lnTo>
                <a:lnTo>
                  <a:pt x="3860772" y="6858000"/>
                </a:lnTo>
                <a:lnTo>
                  <a:pt x="3806309" y="6753976"/>
                </a:lnTo>
                <a:cubicBezTo>
                  <a:pt x="3748311" y="6617180"/>
                  <a:pt x="3717510" y="6461835"/>
                  <a:pt x="3692626" y="6315366"/>
                </a:cubicBezTo>
                <a:cubicBezTo>
                  <a:pt x="3594980" y="5743923"/>
                  <a:pt x="2996563" y="5569132"/>
                  <a:pt x="2561203" y="5694965"/>
                </a:cubicBezTo>
                <a:cubicBezTo>
                  <a:pt x="1295584" y="6063834"/>
                  <a:pt x="405173" y="5417942"/>
                  <a:pt x="69617" y="4316865"/>
                </a:cubicBezTo>
                <a:cubicBezTo>
                  <a:pt x="12163" y="4128181"/>
                  <a:pt x="22818" y="3919404"/>
                  <a:pt x="1643" y="3718987"/>
                </a:cubicBezTo>
                <a:cubicBezTo>
                  <a:pt x="-11845" y="3285650"/>
                  <a:pt x="53163" y="2879692"/>
                  <a:pt x="368893" y="2555465"/>
                </a:cubicBezTo>
                <a:cubicBezTo>
                  <a:pt x="570254" y="2348709"/>
                  <a:pt x="826642" y="2266304"/>
                  <a:pt x="1113509" y="2231777"/>
                </a:cubicBezTo>
                <a:cubicBezTo>
                  <a:pt x="1425464" y="2194013"/>
                  <a:pt x="1739171" y="2139122"/>
                  <a:pt x="2037233" y="2044714"/>
                </a:cubicBezTo>
                <a:cubicBezTo>
                  <a:pt x="2313448" y="1957047"/>
                  <a:pt x="2430109" y="1689061"/>
                  <a:pt x="2547311" y="1444273"/>
                </a:cubicBezTo>
                <a:cubicBezTo>
                  <a:pt x="2839304" y="834121"/>
                  <a:pt x="3300290" y="529585"/>
                  <a:pt x="3900864" y="617925"/>
                </a:cubicBezTo>
                <a:cubicBezTo>
                  <a:pt x="4133785" y="652182"/>
                  <a:pt x="4362119" y="778959"/>
                  <a:pt x="4571572" y="899937"/>
                </a:cubicBezTo>
                <a:cubicBezTo>
                  <a:pt x="5133170" y="1224435"/>
                  <a:pt x="5641899" y="1068660"/>
                  <a:pt x="6039226" y="670658"/>
                </a:cubicBezTo>
                <a:cubicBezTo>
                  <a:pt x="6250634" y="458239"/>
                  <a:pt x="6444898" y="227157"/>
                  <a:pt x="6656610" y="16159"/>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bg2"/>
              </a:solidFill>
            </a:endParaRPr>
          </a:p>
        </p:txBody>
      </p:sp>
      <p:sp>
        <p:nvSpPr>
          <p:cNvPr id="2" name="Title 1">
            <a:extLst>
              <a:ext uri="{FF2B5EF4-FFF2-40B4-BE49-F238E27FC236}">
                <a16:creationId xmlns:a16="http://schemas.microsoft.com/office/drawing/2014/main" id="{6236D1B9-4491-DF03-C4F6-B20A0D4847B2}"/>
              </a:ext>
            </a:extLst>
          </p:cNvPr>
          <p:cNvSpPr>
            <a:spLocks noGrp="1"/>
          </p:cNvSpPr>
          <p:nvPr>
            <p:ph type="ctrTitle"/>
          </p:nvPr>
        </p:nvSpPr>
        <p:spPr>
          <a:xfrm>
            <a:off x="1237957" y="2331076"/>
            <a:ext cx="8896643" cy="1403969"/>
          </a:xfrm>
        </p:spPr>
        <p:txBody>
          <a:bodyPr>
            <a:normAutofit fontScale="90000"/>
          </a:bodyPr>
          <a:lstStyle/>
          <a:p>
            <a:pPr algn="ctr"/>
            <a:r>
              <a:rPr lang="en-US" sz="4800" dirty="0"/>
              <a:t>Class Two – From Writer to Author</a:t>
            </a:r>
          </a:p>
        </p:txBody>
      </p:sp>
      <p:sp>
        <p:nvSpPr>
          <p:cNvPr id="3" name="Subtitle 2">
            <a:extLst>
              <a:ext uri="{FF2B5EF4-FFF2-40B4-BE49-F238E27FC236}">
                <a16:creationId xmlns:a16="http://schemas.microsoft.com/office/drawing/2014/main" id="{AEC56DE3-FDD9-FD24-9528-001217ED948D}"/>
              </a:ext>
            </a:extLst>
          </p:cNvPr>
          <p:cNvSpPr>
            <a:spLocks noGrp="1"/>
          </p:cNvSpPr>
          <p:nvPr>
            <p:ph type="subTitle" idx="1"/>
          </p:nvPr>
        </p:nvSpPr>
        <p:spPr>
          <a:xfrm>
            <a:off x="1985493" y="3883375"/>
            <a:ext cx="8017872" cy="2182736"/>
          </a:xfrm>
        </p:spPr>
        <p:txBody>
          <a:bodyPr>
            <a:noAutofit/>
          </a:bodyPr>
          <a:lstStyle/>
          <a:p>
            <a:pPr algn="ctr"/>
            <a:r>
              <a:rPr lang="en-US" sz="3200" b="1" dirty="0"/>
              <a:t>Session 1 – Editing Your Book – Part 1</a:t>
            </a:r>
          </a:p>
          <a:p>
            <a:pPr algn="ctr">
              <a:lnSpc>
                <a:spcPct val="114000"/>
              </a:lnSpc>
              <a:spcBef>
                <a:spcPts val="600"/>
              </a:spcBef>
            </a:pPr>
            <a:r>
              <a:rPr lang="en-US" sz="2400" dirty="0"/>
              <a:t>Allen H. Mesch</a:t>
            </a:r>
          </a:p>
          <a:p>
            <a:pPr algn="ctr">
              <a:lnSpc>
                <a:spcPct val="114000"/>
              </a:lnSpc>
              <a:spcBef>
                <a:spcPts val="600"/>
              </a:spcBef>
            </a:pPr>
            <a:r>
              <a:rPr lang="en-US" sz="2400" dirty="0"/>
              <a:t>For</a:t>
            </a:r>
          </a:p>
          <a:p>
            <a:pPr algn="ctr">
              <a:lnSpc>
                <a:spcPct val="114000"/>
              </a:lnSpc>
              <a:spcBef>
                <a:spcPts val="600"/>
              </a:spcBef>
            </a:pPr>
            <a:r>
              <a:rPr lang="en-US" sz="2400" dirty="0"/>
              <a:t>Plano Parks and Recreation</a:t>
            </a:r>
          </a:p>
        </p:txBody>
      </p:sp>
      <p:sp>
        <p:nvSpPr>
          <p:cNvPr id="5" name="Date Placeholder 4">
            <a:extLst>
              <a:ext uri="{FF2B5EF4-FFF2-40B4-BE49-F238E27FC236}">
                <a16:creationId xmlns:a16="http://schemas.microsoft.com/office/drawing/2014/main" id="{5F904782-01EA-0A4A-FED9-9A5FBB7C863B}"/>
              </a:ext>
            </a:extLst>
          </p:cNvPr>
          <p:cNvSpPr>
            <a:spLocks noGrp="1"/>
          </p:cNvSpPr>
          <p:nvPr>
            <p:ph type="dt" sz="half" idx="10"/>
          </p:nvPr>
        </p:nvSpPr>
        <p:spPr/>
        <p:txBody>
          <a:bodyPr/>
          <a:lstStyle/>
          <a:p>
            <a:fld id="{EB38B8FF-7E64-4916-B356-DA2ED765C35F}" type="datetime1">
              <a:rPr lang="en-US" smtClean="0"/>
              <a:t>7/16/2024</a:t>
            </a:fld>
            <a:endParaRPr lang="en-US" dirty="0"/>
          </a:p>
        </p:txBody>
      </p:sp>
      <p:sp>
        <p:nvSpPr>
          <p:cNvPr id="6" name="Slide Number Placeholder 5">
            <a:extLst>
              <a:ext uri="{FF2B5EF4-FFF2-40B4-BE49-F238E27FC236}">
                <a16:creationId xmlns:a16="http://schemas.microsoft.com/office/drawing/2014/main" id="{97B01BF8-7892-159D-ABF4-24E94563A2D8}"/>
              </a:ext>
            </a:extLst>
          </p:cNvPr>
          <p:cNvSpPr>
            <a:spLocks noGrp="1"/>
          </p:cNvSpPr>
          <p:nvPr>
            <p:ph type="sldNum" sz="quarter" idx="12"/>
          </p:nvPr>
        </p:nvSpPr>
        <p:spPr/>
        <p:txBody>
          <a:bodyPr/>
          <a:lstStyle/>
          <a:p>
            <a:fld id="{1F646F3F-274D-499B-ABBE-824EB4ABDC3D}" type="slidenum">
              <a:rPr lang="en-US" smtClean="0"/>
              <a:t>1</a:t>
            </a:fld>
            <a:endParaRPr lang="en-US" dirty="0"/>
          </a:p>
        </p:txBody>
      </p:sp>
      <p:sp>
        <p:nvSpPr>
          <p:cNvPr id="7" name="Footer Placeholder 6">
            <a:extLst>
              <a:ext uri="{FF2B5EF4-FFF2-40B4-BE49-F238E27FC236}">
                <a16:creationId xmlns:a16="http://schemas.microsoft.com/office/drawing/2014/main" id="{D049A9DA-57F4-AFD3-9755-B4BDAEC08D12}"/>
              </a:ext>
            </a:extLst>
          </p:cNvPr>
          <p:cNvSpPr>
            <a:spLocks noGrp="1"/>
          </p:cNvSpPr>
          <p:nvPr>
            <p:ph type="ftr" sz="quarter" idx="11"/>
          </p:nvPr>
        </p:nvSpPr>
        <p:spPr/>
        <p:txBody>
          <a:bodyPr/>
          <a:lstStyle/>
          <a:p>
            <a:r>
              <a:rPr lang="en-US" dirty="0"/>
              <a:t>c Allen H. Mesch</a:t>
            </a:r>
          </a:p>
        </p:txBody>
      </p:sp>
    </p:spTree>
    <p:extLst>
      <p:ext uri="{BB962C8B-B14F-4D97-AF65-F5344CB8AC3E}">
        <p14:creationId xmlns:p14="http://schemas.microsoft.com/office/powerpoint/2010/main" val="16906789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A8F07-D999-6C0C-518D-2B79B0E4B12F}"/>
              </a:ext>
            </a:extLst>
          </p:cNvPr>
          <p:cNvSpPr>
            <a:spLocks noGrp="1"/>
          </p:cNvSpPr>
          <p:nvPr>
            <p:ph type="title"/>
          </p:nvPr>
        </p:nvSpPr>
        <p:spPr>
          <a:xfrm>
            <a:off x="609600" y="268151"/>
            <a:ext cx="10972800" cy="752265"/>
          </a:xfrm>
        </p:spPr>
        <p:txBody>
          <a:bodyPr>
            <a:normAutofit fontScale="90000"/>
          </a:bodyPr>
          <a:lstStyle/>
          <a:p>
            <a:r>
              <a:rPr lang="en-US" dirty="0"/>
              <a:t>Introductions</a:t>
            </a:r>
          </a:p>
        </p:txBody>
      </p:sp>
      <p:sp>
        <p:nvSpPr>
          <p:cNvPr id="4" name="Content Placeholder 3">
            <a:extLst>
              <a:ext uri="{FF2B5EF4-FFF2-40B4-BE49-F238E27FC236}">
                <a16:creationId xmlns:a16="http://schemas.microsoft.com/office/drawing/2014/main" id="{9D42B7C4-564C-EEDB-98FE-BCFB15EA7558}"/>
              </a:ext>
            </a:extLst>
          </p:cNvPr>
          <p:cNvSpPr>
            <a:spLocks noGrp="1"/>
          </p:cNvSpPr>
          <p:nvPr>
            <p:ph sz="half" idx="1"/>
          </p:nvPr>
        </p:nvSpPr>
        <p:spPr>
          <a:xfrm>
            <a:off x="609600" y="1381203"/>
            <a:ext cx="7127631" cy="4095593"/>
          </a:xfrm>
        </p:spPr>
        <p:txBody>
          <a:bodyPr>
            <a:noAutofit/>
          </a:bodyPr>
          <a:lstStyle/>
          <a:p>
            <a:pPr>
              <a:spcBef>
                <a:spcPts val="0"/>
              </a:spcBef>
            </a:pPr>
            <a:r>
              <a:rPr lang="en-US" sz="2400" dirty="0"/>
              <a:t>Who am I?</a:t>
            </a:r>
          </a:p>
          <a:p>
            <a:pPr>
              <a:spcBef>
                <a:spcPts val="0"/>
              </a:spcBef>
            </a:pPr>
            <a:r>
              <a:rPr lang="en-US" sz="2400" dirty="0"/>
              <a:t>	Born in Buffalo, NY</a:t>
            </a:r>
          </a:p>
          <a:p>
            <a:pPr>
              <a:spcBef>
                <a:spcPts val="0"/>
              </a:spcBef>
            </a:pPr>
            <a:r>
              <a:rPr lang="en-US" sz="2400" dirty="0"/>
              <a:t>	Studied Chemical Engineering</a:t>
            </a:r>
          </a:p>
          <a:p>
            <a:pPr>
              <a:spcBef>
                <a:spcPts val="0"/>
              </a:spcBef>
            </a:pPr>
            <a:r>
              <a:rPr lang="en-US" sz="2400" dirty="0"/>
              <a:t>	Worked in the oil and gas industry</a:t>
            </a:r>
          </a:p>
          <a:p>
            <a:pPr>
              <a:spcBef>
                <a:spcPts val="0"/>
              </a:spcBef>
            </a:pPr>
            <a:r>
              <a:rPr lang="en-US" sz="2400" dirty="0"/>
              <a:t>	Taught at local colleges</a:t>
            </a:r>
          </a:p>
          <a:p>
            <a:pPr>
              <a:spcBef>
                <a:spcPts val="0"/>
              </a:spcBef>
            </a:pPr>
            <a:r>
              <a:rPr lang="en-US" sz="2400" dirty="0"/>
              <a:t>	Wrote eight books</a:t>
            </a:r>
          </a:p>
          <a:p>
            <a:pPr>
              <a:spcBef>
                <a:spcPts val="0"/>
              </a:spcBef>
            </a:pPr>
            <a:r>
              <a:rPr lang="en-US" sz="2400" dirty="0"/>
              <a:t>Who are you? </a:t>
            </a:r>
          </a:p>
          <a:p>
            <a:pPr>
              <a:spcBef>
                <a:spcPts val="0"/>
              </a:spcBef>
            </a:pPr>
            <a:r>
              <a:rPr lang="en-US" sz="2400" dirty="0"/>
              <a:t>	Introduction</a:t>
            </a:r>
          </a:p>
          <a:p>
            <a:pPr>
              <a:spcBef>
                <a:spcPts val="0"/>
              </a:spcBef>
            </a:pPr>
            <a:r>
              <a:rPr lang="en-US" sz="2400" dirty="0"/>
              <a:t>	How many words have you written?</a:t>
            </a:r>
          </a:p>
          <a:p>
            <a:pPr>
              <a:spcBef>
                <a:spcPts val="0"/>
              </a:spcBef>
            </a:pPr>
            <a:r>
              <a:rPr lang="en-US" sz="2400" dirty="0"/>
              <a:t>	What problems have you encountered?</a:t>
            </a:r>
          </a:p>
          <a:p>
            <a:pPr>
              <a:spcBef>
                <a:spcPts val="0"/>
              </a:spcBef>
            </a:pPr>
            <a:endParaRPr lang="en-US" sz="2400" dirty="0"/>
          </a:p>
        </p:txBody>
      </p:sp>
      <p:pic>
        <p:nvPicPr>
          <p:cNvPr id="7" name="Content Placeholder 6">
            <a:extLst>
              <a:ext uri="{FF2B5EF4-FFF2-40B4-BE49-F238E27FC236}">
                <a16:creationId xmlns:a16="http://schemas.microsoft.com/office/drawing/2014/main" id="{42A24A85-0C42-D6D4-9F29-17B333801552}"/>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8373017" y="1381046"/>
            <a:ext cx="2659654" cy="4095750"/>
          </a:xfrm>
        </p:spPr>
      </p:pic>
      <p:sp>
        <p:nvSpPr>
          <p:cNvPr id="3" name="Date Placeholder 2">
            <a:extLst>
              <a:ext uri="{FF2B5EF4-FFF2-40B4-BE49-F238E27FC236}">
                <a16:creationId xmlns:a16="http://schemas.microsoft.com/office/drawing/2014/main" id="{351E0693-3EB7-75EA-99A5-285C1FB9DF1F}"/>
              </a:ext>
            </a:extLst>
          </p:cNvPr>
          <p:cNvSpPr>
            <a:spLocks noGrp="1"/>
          </p:cNvSpPr>
          <p:nvPr>
            <p:ph type="dt" sz="half" idx="10"/>
          </p:nvPr>
        </p:nvSpPr>
        <p:spPr/>
        <p:txBody>
          <a:bodyPr/>
          <a:lstStyle/>
          <a:p>
            <a:fld id="{18E8740C-7AE0-4EBC-863D-69C8EE071221}" type="datetime1">
              <a:rPr lang="en-US" smtClean="0"/>
              <a:t>7/16/2024</a:t>
            </a:fld>
            <a:endParaRPr lang="en-US" dirty="0"/>
          </a:p>
        </p:txBody>
      </p:sp>
      <p:sp>
        <p:nvSpPr>
          <p:cNvPr id="5" name="Slide Number Placeholder 4">
            <a:extLst>
              <a:ext uri="{FF2B5EF4-FFF2-40B4-BE49-F238E27FC236}">
                <a16:creationId xmlns:a16="http://schemas.microsoft.com/office/drawing/2014/main" id="{F3809B78-0EAE-3D60-C7FF-1F607D1F424A}"/>
              </a:ext>
            </a:extLst>
          </p:cNvPr>
          <p:cNvSpPr>
            <a:spLocks noGrp="1"/>
          </p:cNvSpPr>
          <p:nvPr>
            <p:ph type="sldNum" sz="quarter" idx="12"/>
          </p:nvPr>
        </p:nvSpPr>
        <p:spPr/>
        <p:txBody>
          <a:bodyPr/>
          <a:lstStyle/>
          <a:p>
            <a:fld id="{1F646F3F-274D-499B-ABBE-824EB4ABDC3D}" type="slidenum">
              <a:rPr lang="en-US" smtClean="0"/>
              <a:t>2</a:t>
            </a:fld>
            <a:endParaRPr lang="en-US" dirty="0"/>
          </a:p>
        </p:txBody>
      </p:sp>
      <p:sp>
        <p:nvSpPr>
          <p:cNvPr id="6" name="Footer Placeholder 5">
            <a:extLst>
              <a:ext uri="{FF2B5EF4-FFF2-40B4-BE49-F238E27FC236}">
                <a16:creationId xmlns:a16="http://schemas.microsoft.com/office/drawing/2014/main" id="{D9A35ABF-BB8C-CBA9-AA1D-F17218601346}"/>
              </a:ext>
            </a:extLst>
          </p:cNvPr>
          <p:cNvSpPr>
            <a:spLocks noGrp="1"/>
          </p:cNvSpPr>
          <p:nvPr>
            <p:ph type="ftr" sz="quarter" idx="11"/>
          </p:nvPr>
        </p:nvSpPr>
        <p:spPr/>
        <p:txBody>
          <a:bodyPr/>
          <a:lstStyle/>
          <a:p>
            <a:r>
              <a:rPr lang="en-US"/>
              <a:t>c Allen H. Mesch</a:t>
            </a:r>
            <a:endParaRPr lang="en-US" dirty="0"/>
          </a:p>
        </p:txBody>
      </p:sp>
    </p:spTree>
    <p:extLst>
      <p:ext uri="{BB962C8B-B14F-4D97-AF65-F5344CB8AC3E}">
        <p14:creationId xmlns:p14="http://schemas.microsoft.com/office/powerpoint/2010/main" val="35929705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E9AEEF96-8297-1AE9-D4E6-D8C6594B01D5}"/>
              </a:ext>
            </a:extLst>
          </p:cNvPr>
          <p:cNvSpPr>
            <a:spLocks noGrp="1"/>
          </p:cNvSpPr>
          <p:nvPr>
            <p:ph type="title"/>
          </p:nvPr>
        </p:nvSpPr>
        <p:spPr>
          <a:xfrm>
            <a:off x="609600" y="480510"/>
            <a:ext cx="10972800" cy="897529"/>
          </a:xfrm>
        </p:spPr>
        <p:txBody>
          <a:bodyPr>
            <a:normAutofit/>
          </a:bodyPr>
          <a:lstStyle/>
          <a:p>
            <a:r>
              <a:rPr lang="en-US" sz="4000" dirty="0"/>
              <a:t>Class Two – From Writer to Author</a:t>
            </a:r>
          </a:p>
        </p:txBody>
      </p:sp>
      <p:sp>
        <p:nvSpPr>
          <p:cNvPr id="11" name="Content Placeholder 10">
            <a:extLst>
              <a:ext uri="{FF2B5EF4-FFF2-40B4-BE49-F238E27FC236}">
                <a16:creationId xmlns:a16="http://schemas.microsoft.com/office/drawing/2014/main" id="{0C43E17C-D265-8702-919B-90FDCCA62A0C}"/>
              </a:ext>
            </a:extLst>
          </p:cNvPr>
          <p:cNvSpPr>
            <a:spLocks noGrp="1"/>
          </p:cNvSpPr>
          <p:nvPr>
            <p:ph idx="1"/>
          </p:nvPr>
        </p:nvSpPr>
        <p:spPr>
          <a:xfrm>
            <a:off x="609600" y="1526654"/>
            <a:ext cx="10972800" cy="4346111"/>
          </a:xfrm>
        </p:spPr>
        <p:txBody>
          <a:bodyPr>
            <a:normAutofit lnSpcReduction="10000"/>
          </a:bodyPr>
          <a:lstStyle/>
          <a:p>
            <a:pPr marL="0" marR="0" indent="228600" algn="just">
              <a:lnSpc>
                <a:spcPct val="115000"/>
              </a:lnSpc>
              <a:spcBef>
                <a:spcPts val="0"/>
              </a:spcBef>
              <a:spcAft>
                <a:spcPts val="600"/>
              </a:spcAft>
            </a:pPr>
            <a:r>
              <a:rPr lang="en-US" dirty="0">
                <a:effectLst/>
                <a:ea typeface="Calibri" panose="020F0502020204030204" pitchFamily="34" charset="0"/>
                <a:cs typeface="Calibri" panose="020F0502020204030204" pitchFamily="34" charset="0"/>
              </a:rPr>
              <a:t>In Class Two, you will learn how to edit your book, the merits of blogs to promote you and your book, how to find the “right” people to review your book, and the pros and cons of writing groups.</a:t>
            </a:r>
            <a:endParaRPr lang="en-US" dirty="0">
              <a:effectLst/>
              <a:ea typeface="Calibri" panose="020F0502020204030204" pitchFamily="34" charset="0"/>
              <a:cs typeface="Times New Roman" panose="02020603050405020304" pitchFamily="18" charset="0"/>
            </a:endParaRPr>
          </a:p>
          <a:p>
            <a:pPr marL="0" marR="0" indent="228600" algn="just">
              <a:lnSpc>
                <a:spcPct val="115000"/>
              </a:lnSpc>
              <a:spcBef>
                <a:spcPts val="0"/>
              </a:spcBef>
              <a:spcAft>
                <a:spcPts val="600"/>
              </a:spcAft>
            </a:pPr>
            <a:r>
              <a:rPr lang="en-US" dirty="0">
                <a:effectLst/>
                <a:ea typeface="Calibri" panose="020F0502020204030204" pitchFamily="34" charset="0"/>
                <a:cs typeface="Calibri" panose="020F0502020204030204" pitchFamily="34" charset="0"/>
              </a:rPr>
              <a:t>Session 1 – Editing Your Book 	</a:t>
            </a:r>
          </a:p>
          <a:p>
            <a:pPr lvl="1" indent="228600" algn="just">
              <a:lnSpc>
                <a:spcPct val="115000"/>
              </a:lnSpc>
              <a:spcBef>
                <a:spcPts val="0"/>
              </a:spcBef>
              <a:spcAft>
                <a:spcPts val="600"/>
              </a:spcAft>
            </a:pPr>
            <a:r>
              <a:rPr lang="en-US" sz="2000" dirty="0">
                <a:effectLst/>
                <a:ea typeface="Calibri" panose="020F0502020204030204" pitchFamily="34" charset="0"/>
                <a:cs typeface="Calibri" panose="020F0502020204030204" pitchFamily="34" charset="0"/>
              </a:rPr>
              <a:t>Homework – Review Your First Draft </a:t>
            </a:r>
            <a:endParaRPr lang="en-US" sz="2000" dirty="0">
              <a:effectLst/>
              <a:ea typeface="Calibri" panose="020F0502020204030204" pitchFamily="34" charset="0"/>
              <a:cs typeface="Times New Roman" panose="02020603050405020304" pitchFamily="18" charset="0"/>
            </a:endParaRPr>
          </a:p>
          <a:p>
            <a:pPr marL="0" marR="0" indent="228600" algn="just">
              <a:lnSpc>
                <a:spcPct val="115000"/>
              </a:lnSpc>
              <a:spcBef>
                <a:spcPts val="0"/>
              </a:spcBef>
              <a:spcAft>
                <a:spcPts val="600"/>
              </a:spcAft>
            </a:pPr>
            <a:r>
              <a:rPr lang="en-US" dirty="0">
                <a:effectLst/>
                <a:ea typeface="Calibri" panose="020F0502020204030204" pitchFamily="34" charset="0"/>
                <a:cs typeface="Calibri" panose="020F0502020204030204" pitchFamily="34" charset="0"/>
              </a:rPr>
              <a:t>Session 2 – Editing Services and Writing Clubs 	</a:t>
            </a:r>
          </a:p>
          <a:p>
            <a:pPr lvl="1" indent="228600" algn="just">
              <a:lnSpc>
                <a:spcPct val="115000"/>
              </a:lnSpc>
              <a:spcBef>
                <a:spcPts val="0"/>
              </a:spcBef>
              <a:spcAft>
                <a:spcPts val="600"/>
              </a:spcAft>
            </a:pPr>
            <a:r>
              <a:rPr lang="en-US" sz="2000" dirty="0">
                <a:effectLst/>
                <a:ea typeface="Calibri" panose="020F0502020204030204" pitchFamily="34" charset="0"/>
                <a:cs typeface="Calibri" panose="020F0502020204030204" pitchFamily="34" charset="0"/>
              </a:rPr>
              <a:t>Homework – Attending Writing Group</a:t>
            </a:r>
            <a:endParaRPr lang="en-US" sz="2000" dirty="0">
              <a:effectLst/>
              <a:ea typeface="Calibri" panose="020F0502020204030204" pitchFamily="34" charset="0"/>
              <a:cs typeface="Times New Roman" panose="02020603050405020304" pitchFamily="18" charset="0"/>
            </a:endParaRPr>
          </a:p>
          <a:p>
            <a:pPr marL="0" marR="0" indent="228600" algn="just">
              <a:lnSpc>
                <a:spcPct val="115000"/>
              </a:lnSpc>
              <a:spcBef>
                <a:spcPts val="0"/>
              </a:spcBef>
              <a:spcAft>
                <a:spcPts val="600"/>
              </a:spcAft>
            </a:pPr>
            <a:r>
              <a:rPr lang="en-US" dirty="0">
                <a:effectLst/>
                <a:ea typeface="Calibri" panose="020F0502020204030204" pitchFamily="34" charset="0"/>
                <a:cs typeface="Calibri" panose="020F0502020204030204" pitchFamily="34" charset="0"/>
              </a:rPr>
              <a:t>Session 3 – Other Parts of Your Book</a:t>
            </a:r>
            <a:endParaRPr lang="en-US" dirty="0">
              <a:effectLst/>
              <a:ea typeface="Calibri" panose="020F0502020204030204" pitchFamily="34" charset="0"/>
              <a:cs typeface="Times New Roman" panose="02020603050405020304" pitchFamily="18" charset="0"/>
            </a:endParaRPr>
          </a:p>
          <a:p>
            <a:pPr lvl="1" indent="228600" algn="just">
              <a:lnSpc>
                <a:spcPct val="115000"/>
              </a:lnSpc>
              <a:spcBef>
                <a:spcPts val="0"/>
              </a:spcBef>
              <a:spcAft>
                <a:spcPts val="600"/>
              </a:spcAft>
            </a:pPr>
            <a:r>
              <a:rPr lang="en-US" sz="2000" dirty="0">
                <a:effectLst/>
                <a:ea typeface="Calibri" panose="020F0502020204030204" pitchFamily="34" charset="0"/>
                <a:cs typeface="Calibri" panose="020F0502020204030204" pitchFamily="34" charset="0"/>
              </a:rPr>
              <a:t>Homework – Write Brief Description of Book</a:t>
            </a:r>
            <a:endParaRPr lang="en-US" sz="2000" dirty="0">
              <a:effectLst/>
              <a:ea typeface="Calibri" panose="020F0502020204030204" pitchFamily="34" charset="0"/>
              <a:cs typeface="Times New Roman" panose="02020603050405020304" pitchFamily="18" charset="0"/>
            </a:endParaRPr>
          </a:p>
          <a:p>
            <a:pPr marL="0" marR="0" indent="228600" algn="just">
              <a:lnSpc>
                <a:spcPct val="115000"/>
              </a:lnSpc>
              <a:spcBef>
                <a:spcPts val="0"/>
              </a:spcBef>
              <a:spcAft>
                <a:spcPts val="600"/>
              </a:spcAft>
            </a:pPr>
            <a:r>
              <a:rPr lang="en-US" dirty="0">
                <a:effectLst/>
                <a:ea typeface="Calibri" panose="020F0502020204030204" pitchFamily="34" charset="0"/>
                <a:cs typeface="Calibri" panose="020F0502020204030204" pitchFamily="34" charset="0"/>
              </a:rPr>
              <a:t>Session 4 – Pre-publication Promotion</a:t>
            </a:r>
          </a:p>
          <a:p>
            <a:pPr lvl="1" indent="228600" algn="just">
              <a:lnSpc>
                <a:spcPct val="115000"/>
              </a:lnSpc>
              <a:spcBef>
                <a:spcPts val="0"/>
              </a:spcBef>
              <a:spcAft>
                <a:spcPts val="600"/>
              </a:spcAft>
            </a:pPr>
            <a:r>
              <a:rPr lang="en-US" sz="2000" dirty="0">
                <a:effectLst/>
                <a:ea typeface="Calibri" panose="020F0502020204030204" pitchFamily="34" charset="0"/>
                <a:cs typeface="Calibri" panose="020F0502020204030204" pitchFamily="34" charset="0"/>
              </a:rPr>
              <a:t>Homework – Prepare Facebook Author Page</a:t>
            </a:r>
            <a:endParaRPr lang="en-US" sz="2000" dirty="0">
              <a:effectLst/>
              <a:ea typeface="Calibri" panose="020F0502020204030204" pitchFamily="34" charset="0"/>
              <a:cs typeface="Times New Roman" panose="02020603050405020304" pitchFamily="18" charset="0"/>
            </a:endParaRPr>
          </a:p>
          <a:p>
            <a:endParaRPr lang="en-US" dirty="0"/>
          </a:p>
        </p:txBody>
      </p:sp>
      <p:sp>
        <p:nvSpPr>
          <p:cNvPr id="5" name="Date Placeholder 4">
            <a:extLst>
              <a:ext uri="{FF2B5EF4-FFF2-40B4-BE49-F238E27FC236}">
                <a16:creationId xmlns:a16="http://schemas.microsoft.com/office/drawing/2014/main" id="{F0C17037-E785-0BF1-36DC-081A6FE28D3A}"/>
              </a:ext>
            </a:extLst>
          </p:cNvPr>
          <p:cNvSpPr>
            <a:spLocks noGrp="1"/>
          </p:cNvSpPr>
          <p:nvPr>
            <p:ph type="dt" sz="half" idx="10"/>
          </p:nvPr>
        </p:nvSpPr>
        <p:spPr/>
        <p:txBody>
          <a:bodyPr/>
          <a:lstStyle/>
          <a:p>
            <a:fld id="{6964165F-5B51-4CEC-88CA-4D64DFF05FC8}" type="datetime1">
              <a:rPr lang="en-US" smtClean="0"/>
              <a:t>7/16/2024</a:t>
            </a:fld>
            <a:endParaRPr lang="en-US" dirty="0"/>
          </a:p>
        </p:txBody>
      </p:sp>
      <p:sp>
        <p:nvSpPr>
          <p:cNvPr id="6" name="Footer Placeholder 5">
            <a:extLst>
              <a:ext uri="{FF2B5EF4-FFF2-40B4-BE49-F238E27FC236}">
                <a16:creationId xmlns:a16="http://schemas.microsoft.com/office/drawing/2014/main" id="{0BE85658-E718-7DD3-7D17-0C39DB025353}"/>
              </a:ext>
            </a:extLst>
          </p:cNvPr>
          <p:cNvSpPr>
            <a:spLocks noGrp="1"/>
          </p:cNvSpPr>
          <p:nvPr>
            <p:ph type="ftr" sz="quarter" idx="11"/>
          </p:nvPr>
        </p:nvSpPr>
        <p:spPr/>
        <p:txBody>
          <a:bodyPr/>
          <a:lstStyle/>
          <a:p>
            <a:r>
              <a:rPr lang="en-US"/>
              <a:t>c Allen H. Mesch</a:t>
            </a:r>
            <a:endParaRPr lang="en-US" dirty="0"/>
          </a:p>
        </p:txBody>
      </p:sp>
      <p:sp>
        <p:nvSpPr>
          <p:cNvPr id="7" name="Slide Number Placeholder 6">
            <a:extLst>
              <a:ext uri="{FF2B5EF4-FFF2-40B4-BE49-F238E27FC236}">
                <a16:creationId xmlns:a16="http://schemas.microsoft.com/office/drawing/2014/main" id="{F3AE27C8-C0F6-772B-BB71-D557353BA84F}"/>
              </a:ext>
            </a:extLst>
          </p:cNvPr>
          <p:cNvSpPr>
            <a:spLocks noGrp="1"/>
          </p:cNvSpPr>
          <p:nvPr>
            <p:ph type="sldNum" sz="quarter" idx="12"/>
          </p:nvPr>
        </p:nvSpPr>
        <p:spPr/>
        <p:txBody>
          <a:bodyPr/>
          <a:lstStyle/>
          <a:p>
            <a:fld id="{1F646F3F-274D-499B-ABBE-824EB4ABDC3D}" type="slidenum">
              <a:rPr lang="en-US" smtClean="0"/>
              <a:t>3</a:t>
            </a:fld>
            <a:endParaRPr lang="en-US" dirty="0"/>
          </a:p>
        </p:txBody>
      </p:sp>
    </p:spTree>
    <p:extLst>
      <p:ext uri="{BB962C8B-B14F-4D97-AF65-F5344CB8AC3E}">
        <p14:creationId xmlns:p14="http://schemas.microsoft.com/office/powerpoint/2010/main" val="23128808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DE44E052-93CF-31F2-8A03-B345C91609EB}"/>
              </a:ext>
            </a:extLst>
          </p:cNvPr>
          <p:cNvSpPr>
            <a:spLocks noGrp="1"/>
          </p:cNvSpPr>
          <p:nvPr>
            <p:ph type="title"/>
          </p:nvPr>
        </p:nvSpPr>
        <p:spPr>
          <a:xfrm>
            <a:off x="609600" y="206631"/>
            <a:ext cx="10972800" cy="830998"/>
          </a:xfrm>
        </p:spPr>
        <p:txBody>
          <a:bodyPr>
            <a:normAutofit/>
          </a:bodyPr>
          <a:lstStyle/>
          <a:p>
            <a:r>
              <a:rPr lang="en-US" sz="4000" dirty="0"/>
              <a:t>The Chicago Manual of Style</a:t>
            </a:r>
          </a:p>
        </p:txBody>
      </p:sp>
      <p:sp>
        <p:nvSpPr>
          <p:cNvPr id="14" name="Content Placeholder 13">
            <a:extLst>
              <a:ext uri="{FF2B5EF4-FFF2-40B4-BE49-F238E27FC236}">
                <a16:creationId xmlns:a16="http://schemas.microsoft.com/office/drawing/2014/main" id="{E23EB36A-50E7-3164-6E7D-8982BE16D93D}"/>
              </a:ext>
            </a:extLst>
          </p:cNvPr>
          <p:cNvSpPr>
            <a:spLocks noGrp="1"/>
          </p:cNvSpPr>
          <p:nvPr>
            <p:ph sz="half" idx="1"/>
          </p:nvPr>
        </p:nvSpPr>
        <p:spPr>
          <a:xfrm>
            <a:off x="623888" y="1188721"/>
            <a:ext cx="7956232" cy="4770120"/>
          </a:xfrm>
        </p:spPr>
        <p:txBody>
          <a:bodyPr>
            <a:normAutofit fontScale="55000" lnSpcReduction="20000"/>
          </a:bodyPr>
          <a:lstStyle/>
          <a:p>
            <a:pPr marL="0" marR="0" lvl="0" indent="0" algn="l" defTabSz="914400" rtl="0" eaLnBrk="0" fontAlgn="base" latinLnBrk="0" hangingPunct="0">
              <a:lnSpc>
                <a:spcPct val="100000"/>
              </a:lnSpc>
              <a:spcBef>
                <a:spcPct val="0"/>
              </a:spcBef>
              <a:spcAft>
                <a:spcPct val="0"/>
              </a:spcAft>
              <a:buClrTx/>
              <a:buSzTx/>
              <a:tabLst/>
            </a:pPr>
            <a:r>
              <a:rPr kumimoji="0" lang="en-US" altLang="en-US" sz="3600" b="1" i="0" strike="noStrike" cap="none" normalizeH="0" baseline="0" dirty="0">
                <a:ln>
                  <a:noFill/>
                </a:ln>
                <a:solidFill>
                  <a:srgbClr val="E62525"/>
                </a:solidFill>
                <a:effectLst/>
              </a:rPr>
              <a:t>Part I · The Publishing Process</a:t>
            </a:r>
            <a:endParaRPr kumimoji="0" lang="en-US" altLang="en-US" sz="3600" b="0" i="0" strike="noStrike" cap="none" normalizeH="0" baseline="0" dirty="0">
              <a:ln>
                <a:noFill/>
              </a:ln>
              <a:solidFill>
                <a:srgbClr val="000000"/>
              </a:solidFill>
              <a:effectLst/>
            </a:endParaRPr>
          </a:p>
          <a:p>
            <a:pPr marL="571500" marR="0" lvl="0" indent="-571500" algn="l" defTabSz="914400" rtl="0" eaLnBrk="0" fontAlgn="t" latinLnBrk="0" hangingPunct="0">
              <a:lnSpc>
                <a:spcPct val="100000"/>
              </a:lnSpc>
              <a:spcBef>
                <a:spcPct val="0"/>
              </a:spcBef>
              <a:spcAft>
                <a:spcPct val="0"/>
              </a:spcAft>
              <a:buClrTx/>
              <a:buSzTx/>
              <a:buFont typeface="Arial" panose="020B0604020202020204" pitchFamily="34" charset="0"/>
              <a:buChar char="•"/>
              <a:tabLst/>
            </a:pPr>
            <a:r>
              <a:rPr kumimoji="0" lang="en-US" altLang="en-US" sz="3600" b="0" i="0" strike="noStrike" cap="none" normalizeH="0" baseline="0" dirty="0">
                <a:ln>
                  <a:noFill/>
                </a:ln>
                <a:solidFill>
                  <a:srgbClr val="000000"/>
                </a:solidFill>
                <a:effectLst/>
              </a:rPr>
              <a:t>Books and Journals</a:t>
            </a:r>
          </a:p>
          <a:p>
            <a:pPr marL="571500" marR="0" lvl="0" indent="-571500" algn="l" defTabSz="914400" rtl="0" eaLnBrk="0" fontAlgn="t" latinLnBrk="0" hangingPunct="0">
              <a:lnSpc>
                <a:spcPct val="100000"/>
              </a:lnSpc>
              <a:spcBef>
                <a:spcPct val="0"/>
              </a:spcBef>
              <a:spcAft>
                <a:spcPct val="0"/>
              </a:spcAft>
              <a:buClrTx/>
              <a:buSzTx/>
              <a:buFont typeface="Arial" panose="020B0604020202020204" pitchFamily="34" charset="0"/>
              <a:buChar char="•"/>
              <a:tabLst/>
            </a:pPr>
            <a:r>
              <a:rPr kumimoji="0" lang="en-US" altLang="en-US" sz="3600" b="0" i="0" strike="noStrike" cap="none" normalizeH="0" baseline="0" dirty="0">
                <a:ln>
                  <a:noFill/>
                </a:ln>
                <a:solidFill>
                  <a:srgbClr val="000000"/>
                </a:solidFill>
                <a:effectLst/>
              </a:rPr>
              <a:t>Manuscript Preparation, Manuscript Editing, and Proofreading</a:t>
            </a:r>
          </a:p>
          <a:p>
            <a:pPr marL="571500" marR="0" lvl="0" indent="-571500" algn="l" defTabSz="914400" rtl="0" eaLnBrk="0" fontAlgn="t" latinLnBrk="0" hangingPunct="0">
              <a:lnSpc>
                <a:spcPct val="100000"/>
              </a:lnSpc>
              <a:spcBef>
                <a:spcPct val="0"/>
              </a:spcBef>
              <a:spcAft>
                <a:spcPct val="0"/>
              </a:spcAft>
              <a:buClrTx/>
              <a:buSzTx/>
              <a:buFont typeface="Arial" panose="020B0604020202020204" pitchFamily="34" charset="0"/>
              <a:buChar char="•"/>
              <a:tabLst/>
            </a:pPr>
            <a:r>
              <a:rPr kumimoji="0" lang="en-US" altLang="en-US" sz="3600" b="0" i="0" strike="noStrike" cap="none" normalizeH="0" baseline="0" dirty="0">
                <a:ln>
                  <a:noFill/>
                </a:ln>
                <a:solidFill>
                  <a:srgbClr val="000000"/>
                </a:solidFill>
                <a:effectLst/>
              </a:rPr>
              <a:t>Illustrations and Tables</a:t>
            </a:r>
          </a:p>
          <a:p>
            <a:pPr marL="571500" marR="0" lvl="0" indent="-571500" algn="l" defTabSz="914400" rtl="0" eaLnBrk="0" fontAlgn="t" latinLnBrk="0" hangingPunct="0">
              <a:lnSpc>
                <a:spcPct val="100000"/>
              </a:lnSpc>
              <a:spcBef>
                <a:spcPct val="0"/>
              </a:spcBef>
              <a:spcAft>
                <a:spcPct val="0"/>
              </a:spcAft>
              <a:buClrTx/>
              <a:buSzTx/>
              <a:buFont typeface="Arial" panose="020B0604020202020204" pitchFamily="34" charset="0"/>
              <a:buChar char="•"/>
              <a:tabLst/>
            </a:pPr>
            <a:r>
              <a:rPr kumimoji="0" lang="en-US" altLang="en-US" sz="3600" b="0" i="0" strike="noStrike" cap="none" normalizeH="0" baseline="0" dirty="0">
                <a:ln>
                  <a:noFill/>
                </a:ln>
                <a:solidFill>
                  <a:srgbClr val="000000"/>
                </a:solidFill>
                <a:effectLst/>
              </a:rPr>
              <a:t>Rights, Permissions, and Copyright Administration</a:t>
            </a:r>
            <a:r>
              <a:rPr kumimoji="0" lang="en-US" altLang="en-US" sz="3600" b="0" i="1" strike="noStrike" cap="none" normalizeH="0" baseline="0" dirty="0">
                <a:ln>
                  <a:noFill/>
                </a:ln>
                <a:solidFill>
                  <a:srgbClr val="000000"/>
                </a:solidFill>
                <a:effectLst/>
              </a:rPr>
              <a:t> </a:t>
            </a:r>
          </a:p>
          <a:p>
            <a:pPr marR="0" lvl="0" algn="l" defTabSz="914400" rtl="0" eaLnBrk="0" fontAlgn="t" latinLnBrk="0" hangingPunct="0">
              <a:lnSpc>
                <a:spcPct val="100000"/>
              </a:lnSpc>
              <a:spcBef>
                <a:spcPct val="0"/>
              </a:spcBef>
              <a:spcAft>
                <a:spcPct val="0"/>
              </a:spcAft>
              <a:buClrTx/>
              <a:buSzTx/>
              <a:tabLst/>
            </a:pPr>
            <a:endParaRPr kumimoji="0" lang="en-US" altLang="en-US" sz="3600" b="0" i="1" strike="noStrike" cap="none" normalizeH="0" baseline="0" dirty="0">
              <a:ln>
                <a:noFill/>
              </a:ln>
              <a:solidFill>
                <a:srgbClr val="000000"/>
              </a:solidFill>
              <a:effectLst/>
            </a:endParaRPr>
          </a:p>
          <a:p>
            <a:pPr marL="0" marR="0" lvl="0" indent="0" algn="l" defTabSz="914400" rtl="0" eaLnBrk="0" fontAlgn="t" latinLnBrk="0" hangingPunct="0">
              <a:lnSpc>
                <a:spcPct val="100000"/>
              </a:lnSpc>
              <a:spcBef>
                <a:spcPct val="0"/>
              </a:spcBef>
              <a:spcAft>
                <a:spcPct val="0"/>
              </a:spcAft>
              <a:buClrTx/>
              <a:buSzTx/>
              <a:tabLst/>
            </a:pPr>
            <a:r>
              <a:rPr kumimoji="0" lang="en-US" altLang="en-US" sz="3600" b="1" i="0" strike="noStrike" cap="none" normalizeH="0" baseline="0" dirty="0">
                <a:ln>
                  <a:noFill/>
                </a:ln>
                <a:solidFill>
                  <a:srgbClr val="E62525"/>
                </a:solidFill>
                <a:effectLst/>
              </a:rPr>
              <a:t>Part II · Style and Usage</a:t>
            </a:r>
            <a:endParaRPr kumimoji="0" lang="en-US" altLang="en-US" sz="3600" b="0" i="0" strike="noStrike" cap="none" normalizeH="0" baseline="0" dirty="0">
              <a:ln>
                <a:noFill/>
              </a:ln>
              <a:solidFill>
                <a:srgbClr val="000000"/>
              </a:solidFill>
              <a:effectLst/>
            </a:endParaRPr>
          </a:p>
          <a:p>
            <a:pPr marL="571500" marR="0" lvl="0" indent="-571500" algn="l" defTabSz="914400" rtl="0" eaLnBrk="0" fontAlgn="t" latinLnBrk="0" hangingPunct="0">
              <a:lnSpc>
                <a:spcPct val="100000"/>
              </a:lnSpc>
              <a:spcBef>
                <a:spcPct val="0"/>
              </a:spcBef>
              <a:spcAft>
                <a:spcPct val="0"/>
              </a:spcAft>
              <a:buClrTx/>
              <a:buSzTx/>
              <a:buFont typeface="Arial" panose="020B0604020202020204" pitchFamily="34" charset="0"/>
              <a:buChar char="•"/>
              <a:tabLst/>
            </a:pPr>
            <a:r>
              <a:rPr kumimoji="0" lang="en-US" altLang="en-US" sz="3600" b="0" i="0" strike="noStrike" cap="none" normalizeH="0" baseline="0" dirty="0">
                <a:ln>
                  <a:noFill/>
                </a:ln>
                <a:solidFill>
                  <a:srgbClr val="000000"/>
                </a:solidFill>
                <a:effectLst/>
              </a:rPr>
              <a:t>Grammar and Usage</a:t>
            </a:r>
            <a:r>
              <a:rPr kumimoji="0" lang="en-US" altLang="en-US" sz="3600" b="0" i="1" strike="noStrike" cap="none" normalizeH="0" baseline="0" dirty="0">
                <a:ln>
                  <a:noFill/>
                </a:ln>
                <a:solidFill>
                  <a:srgbClr val="000000"/>
                </a:solidFill>
                <a:effectLst/>
              </a:rPr>
              <a:t> </a:t>
            </a:r>
            <a:endParaRPr kumimoji="0" lang="en-US" altLang="en-US" sz="3600" b="0" i="0" strike="noStrike" cap="none" normalizeH="0" baseline="0" dirty="0">
              <a:ln>
                <a:noFill/>
              </a:ln>
              <a:solidFill>
                <a:srgbClr val="000000"/>
              </a:solidFill>
              <a:effectLst/>
            </a:endParaRPr>
          </a:p>
          <a:p>
            <a:pPr marL="571500" marR="0" lvl="0" indent="-571500" algn="l" defTabSz="914400" rtl="0" eaLnBrk="0" fontAlgn="t" latinLnBrk="0" hangingPunct="0">
              <a:lnSpc>
                <a:spcPct val="100000"/>
              </a:lnSpc>
              <a:spcBef>
                <a:spcPct val="0"/>
              </a:spcBef>
              <a:spcAft>
                <a:spcPct val="0"/>
              </a:spcAft>
              <a:buClrTx/>
              <a:buSzTx/>
              <a:buFont typeface="Arial" panose="020B0604020202020204" pitchFamily="34" charset="0"/>
              <a:buChar char="•"/>
              <a:tabLst/>
            </a:pPr>
            <a:r>
              <a:rPr kumimoji="0" lang="en-US" altLang="en-US" sz="3600" b="0" i="0" strike="noStrike" cap="none" normalizeH="0" baseline="0" dirty="0">
                <a:ln>
                  <a:noFill/>
                </a:ln>
                <a:solidFill>
                  <a:srgbClr val="000000"/>
                </a:solidFill>
                <a:effectLst/>
              </a:rPr>
              <a:t>Punctuation</a:t>
            </a:r>
          </a:p>
          <a:p>
            <a:pPr marL="571500" marR="0" lvl="0" indent="-571500" algn="l" defTabSz="914400" rtl="0" eaLnBrk="0" fontAlgn="t" latinLnBrk="0" hangingPunct="0">
              <a:lnSpc>
                <a:spcPct val="100000"/>
              </a:lnSpc>
              <a:spcBef>
                <a:spcPct val="0"/>
              </a:spcBef>
              <a:spcAft>
                <a:spcPct val="0"/>
              </a:spcAft>
              <a:buClrTx/>
              <a:buSzTx/>
              <a:buFont typeface="Arial" panose="020B0604020202020204" pitchFamily="34" charset="0"/>
              <a:buChar char="•"/>
              <a:tabLst/>
            </a:pPr>
            <a:r>
              <a:rPr kumimoji="0" lang="en-US" altLang="en-US" sz="3600" b="0" i="0" strike="noStrike" cap="none" normalizeH="0" baseline="0" dirty="0">
                <a:ln>
                  <a:noFill/>
                </a:ln>
                <a:solidFill>
                  <a:srgbClr val="000000"/>
                </a:solidFill>
                <a:effectLst/>
              </a:rPr>
              <a:t>Spelling, Distinctive Treatment of Words, and Compounds</a:t>
            </a:r>
          </a:p>
          <a:p>
            <a:pPr marL="571500" marR="0" lvl="0" indent="-571500" algn="l" defTabSz="914400" rtl="0" eaLnBrk="0" fontAlgn="t" latinLnBrk="0" hangingPunct="0">
              <a:lnSpc>
                <a:spcPct val="100000"/>
              </a:lnSpc>
              <a:spcBef>
                <a:spcPct val="0"/>
              </a:spcBef>
              <a:spcAft>
                <a:spcPct val="0"/>
              </a:spcAft>
              <a:buClrTx/>
              <a:buSzTx/>
              <a:buFont typeface="Arial" panose="020B0604020202020204" pitchFamily="34" charset="0"/>
              <a:buChar char="•"/>
              <a:tabLst/>
            </a:pPr>
            <a:r>
              <a:rPr kumimoji="0" lang="en-US" altLang="en-US" sz="3600" b="0" i="0" strike="noStrike" cap="none" normalizeH="0" baseline="0" dirty="0">
                <a:ln>
                  <a:noFill/>
                </a:ln>
                <a:solidFill>
                  <a:srgbClr val="000000"/>
                </a:solidFill>
                <a:effectLst/>
              </a:rPr>
              <a:t>Names, Terms, and Titles of Works</a:t>
            </a:r>
          </a:p>
          <a:p>
            <a:pPr marL="571500" marR="0" lvl="0" indent="-571500" algn="l" defTabSz="914400" rtl="0" eaLnBrk="0" fontAlgn="t" latinLnBrk="0" hangingPunct="0">
              <a:lnSpc>
                <a:spcPct val="100000"/>
              </a:lnSpc>
              <a:spcBef>
                <a:spcPct val="0"/>
              </a:spcBef>
              <a:spcAft>
                <a:spcPct val="0"/>
              </a:spcAft>
              <a:buClrTx/>
              <a:buSzTx/>
              <a:buFont typeface="Arial" panose="020B0604020202020204" pitchFamily="34" charset="0"/>
              <a:buChar char="•"/>
              <a:tabLst/>
            </a:pPr>
            <a:r>
              <a:rPr kumimoji="0" lang="en-US" altLang="en-US" sz="3600" b="0" i="0" strike="noStrike" cap="none" normalizeH="0" baseline="0" dirty="0">
                <a:ln>
                  <a:noFill/>
                </a:ln>
                <a:solidFill>
                  <a:srgbClr val="000000"/>
                </a:solidFill>
                <a:effectLst/>
              </a:rPr>
              <a:t>Numbers &amp; Abbreviations</a:t>
            </a:r>
          </a:p>
          <a:p>
            <a:pPr marL="571500" marR="0" lvl="0" indent="-571500" algn="l" defTabSz="914400" rtl="0" eaLnBrk="0" fontAlgn="t" latinLnBrk="0" hangingPunct="0">
              <a:lnSpc>
                <a:spcPct val="100000"/>
              </a:lnSpc>
              <a:spcBef>
                <a:spcPct val="0"/>
              </a:spcBef>
              <a:spcAft>
                <a:spcPct val="0"/>
              </a:spcAft>
              <a:buClrTx/>
              <a:buSzTx/>
              <a:buFont typeface="Arial" panose="020B0604020202020204" pitchFamily="34" charset="0"/>
              <a:buChar char="•"/>
              <a:tabLst/>
            </a:pPr>
            <a:r>
              <a:rPr kumimoji="0" lang="en-US" altLang="en-US" sz="3600" b="0" i="0" strike="noStrike" cap="none" normalizeH="0" baseline="0" dirty="0">
                <a:ln>
                  <a:noFill/>
                </a:ln>
                <a:solidFill>
                  <a:srgbClr val="000000"/>
                </a:solidFill>
                <a:effectLst/>
              </a:rPr>
              <a:t>Languages Other than English</a:t>
            </a:r>
          </a:p>
          <a:p>
            <a:pPr marL="571500" marR="0" lvl="0" indent="-571500" algn="l" defTabSz="914400" rtl="0" eaLnBrk="0" fontAlgn="t" latinLnBrk="0" hangingPunct="0">
              <a:lnSpc>
                <a:spcPct val="100000"/>
              </a:lnSpc>
              <a:spcBef>
                <a:spcPct val="0"/>
              </a:spcBef>
              <a:spcAft>
                <a:spcPct val="0"/>
              </a:spcAft>
              <a:buClrTx/>
              <a:buSzTx/>
              <a:buFont typeface="Arial" panose="020B0604020202020204" pitchFamily="34" charset="0"/>
              <a:buChar char="•"/>
              <a:tabLst/>
            </a:pPr>
            <a:r>
              <a:rPr kumimoji="0" lang="en-US" altLang="en-US" sz="3600" b="0" i="0" strike="noStrike" cap="none" normalizeH="0" baseline="0" dirty="0">
                <a:ln>
                  <a:noFill/>
                </a:ln>
                <a:solidFill>
                  <a:srgbClr val="000000"/>
                </a:solidFill>
                <a:effectLst/>
              </a:rPr>
              <a:t>Mathematics in Type</a:t>
            </a:r>
          </a:p>
          <a:p>
            <a:pPr marL="571500" marR="0" lvl="0" indent="-571500" algn="l" defTabSz="914400" rtl="0" eaLnBrk="0" fontAlgn="t" latinLnBrk="0" hangingPunct="0">
              <a:lnSpc>
                <a:spcPct val="100000"/>
              </a:lnSpc>
              <a:spcBef>
                <a:spcPct val="0"/>
              </a:spcBef>
              <a:spcAft>
                <a:spcPct val="0"/>
              </a:spcAft>
              <a:buClrTx/>
              <a:buSzTx/>
              <a:buFont typeface="Arial" panose="020B0604020202020204" pitchFamily="34" charset="0"/>
              <a:buChar char="•"/>
              <a:tabLst/>
            </a:pPr>
            <a:r>
              <a:rPr kumimoji="0" lang="en-US" altLang="en-US" sz="3600" b="0" i="0" strike="noStrike" cap="none" normalizeH="0" baseline="0" dirty="0">
                <a:ln>
                  <a:noFill/>
                </a:ln>
                <a:solidFill>
                  <a:srgbClr val="000000"/>
                </a:solidFill>
                <a:effectLst/>
              </a:rPr>
              <a:t>Quotations and Dialogue</a:t>
            </a:r>
          </a:p>
          <a:p>
            <a:pPr marL="0" marR="0" lvl="0" indent="0" algn="l" defTabSz="914400" rtl="0" eaLnBrk="0" fontAlgn="t" latinLnBrk="0" hangingPunct="0">
              <a:lnSpc>
                <a:spcPct val="100000"/>
              </a:lnSpc>
              <a:spcBef>
                <a:spcPct val="0"/>
              </a:spcBef>
              <a:spcAft>
                <a:spcPct val="0"/>
              </a:spcAft>
              <a:buClrTx/>
              <a:buSzTx/>
              <a:tabLst/>
            </a:pPr>
            <a:endParaRPr kumimoji="0" lang="en-US" altLang="en-US" sz="3600" b="0" i="0" strike="noStrike" cap="none" normalizeH="0" baseline="0" dirty="0">
              <a:ln>
                <a:noFill/>
              </a:ln>
              <a:solidFill>
                <a:srgbClr val="000000"/>
              </a:solidFill>
              <a:effectLst/>
            </a:endParaRPr>
          </a:p>
          <a:p>
            <a:pPr marL="0" marR="0" lvl="0" indent="0" algn="l" defTabSz="914400" rtl="0" eaLnBrk="0" fontAlgn="base" latinLnBrk="0" hangingPunct="0">
              <a:lnSpc>
                <a:spcPct val="100000"/>
              </a:lnSpc>
              <a:spcBef>
                <a:spcPct val="0"/>
              </a:spcBef>
              <a:spcAft>
                <a:spcPct val="0"/>
              </a:spcAft>
              <a:buClrTx/>
              <a:buSzTx/>
              <a:tabLst/>
            </a:pPr>
            <a:r>
              <a:rPr kumimoji="0" lang="en-US" altLang="en-US" sz="3600" b="1" i="0" strike="noStrike" cap="none" normalizeH="0" baseline="0" dirty="0">
                <a:ln>
                  <a:noFill/>
                </a:ln>
                <a:solidFill>
                  <a:srgbClr val="E62525"/>
                </a:solidFill>
                <a:effectLst/>
              </a:rPr>
              <a:t>Part III · Source Citations and Indexes</a:t>
            </a:r>
            <a:endParaRPr kumimoji="0" lang="en-US" altLang="en-US" sz="3600" b="0" i="0" strike="noStrike" cap="none" normalizeH="0" baseline="0" dirty="0">
              <a:ln>
                <a:noFill/>
              </a:ln>
              <a:solidFill>
                <a:srgbClr val="000000"/>
              </a:solidFill>
              <a:effectLst/>
            </a:endParaRPr>
          </a:p>
          <a:p>
            <a:pPr marL="571500" marR="0" lvl="0" indent="-571500" algn="l" defTabSz="914400" rtl="0" eaLnBrk="0" fontAlgn="t" latinLnBrk="0" hangingPunct="0">
              <a:lnSpc>
                <a:spcPct val="100000"/>
              </a:lnSpc>
              <a:spcBef>
                <a:spcPct val="0"/>
              </a:spcBef>
              <a:spcAft>
                <a:spcPct val="0"/>
              </a:spcAft>
              <a:buClrTx/>
              <a:buSzTx/>
              <a:buFont typeface="Arial" panose="020B0604020202020204" pitchFamily="34" charset="0"/>
              <a:buChar char="•"/>
              <a:tabLst/>
            </a:pPr>
            <a:r>
              <a:rPr kumimoji="0" lang="en-US" altLang="en-US" sz="3600" b="0" i="0" strike="noStrike" cap="none" normalizeH="0" baseline="0" dirty="0">
                <a:ln>
                  <a:noFill/>
                </a:ln>
                <a:effectLst/>
              </a:rPr>
              <a:t>Notes and Bibliography</a:t>
            </a:r>
          </a:p>
          <a:p>
            <a:pPr marL="571500" marR="0" lvl="0" indent="-571500" algn="l" defTabSz="914400" rtl="0" eaLnBrk="0" fontAlgn="t" latinLnBrk="0" hangingPunct="0">
              <a:lnSpc>
                <a:spcPct val="100000"/>
              </a:lnSpc>
              <a:spcBef>
                <a:spcPct val="0"/>
              </a:spcBef>
              <a:spcAft>
                <a:spcPct val="0"/>
              </a:spcAft>
              <a:buClrTx/>
              <a:buSzTx/>
              <a:buFont typeface="Arial" panose="020B0604020202020204" pitchFamily="34" charset="0"/>
              <a:buChar char="•"/>
              <a:tabLst/>
            </a:pPr>
            <a:r>
              <a:rPr kumimoji="0" lang="en-US" altLang="en-US" sz="3600" b="0" i="0" strike="noStrike" cap="none" normalizeH="0" baseline="0" dirty="0">
                <a:ln>
                  <a:noFill/>
                </a:ln>
                <a:solidFill>
                  <a:srgbClr val="000000"/>
                </a:solidFill>
                <a:effectLst/>
              </a:rPr>
              <a:t>Author-Date References</a:t>
            </a:r>
          </a:p>
          <a:p>
            <a:endParaRPr lang="en-US" dirty="0"/>
          </a:p>
        </p:txBody>
      </p:sp>
      <p:pic>
        <p:nvPicPr>
          <p:cNvPr id="2050" name="Picture 2" descr="Chicago Manual of Style: The Chicago Manual of Style (Edition 16 ...">
            <a:extLst>
              <a:ext uri="{FF2B5EF4-FFF2-40B4-BE49-F238E27FC236}">
                <a16:creationId xmlns:a16="http://schemas.microsoft.com/office/drawing/2014/main" id="{896AB2FB-C189-B719-8C2F-40628E180604}"/>
              </a:ext>
            </a:extLst>
          </p:cNvPr>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l="8905" r="19302"/>
          <a:stretch/>
        </p:blipFill>
        <p:spPr bwMode="auto">
          <a:xfrm>
            <a:off x="9062683" y="1220596"/>
            <a:ext cx="2940425" cy="4095750"/>
          </a:xfrm>
          <a:custGeom>
            <a:avLst/>
            <a:gdLst/>
            <a:ahLst/>
            <a:cxnLst/>
            <a:rect l="l" t="t" r="r" b="b"/>
            <a:pathLst>
              <a:path w="5827552" h="6858000">
                <a:moveTo>
                  <a:pt x="391440" y="4232571"/>
                </a:moveTo>
                <a:cubicBezTo>
                  <a:pt x="581049" y="4232571"/>
                  <a:pt x="734757" y="4386279"/>
                  <a:pt x="734757" y="4575888"/>
                </a:cubicBezTo>
                <a:cubicBezTo>
                  <a:pt x="734757" y="4765497"/>
                  <a:pt x="581049" y="4919205"/>
                  <a:pt x="391440" y="4919205"/>
                </a:cubicBezTo>
                <a:cubicBezTo>
                  <a:pt x="201831" y="4919205"/>
                  <a:pt x="48123" y="4765497"/>
                  <a:pt x="48123" y="4575888"/>
                </a:cubicBezTo>
                <a:cubicBezTo>
                  <a:pt x="48123" y="4386279"/>
                  <a:pt x="201831" y="4232571"/>
                  <a:pt x="391440" y="4232571"/>
                </a:cubicBezTo>
                <a:close/>
                <a:moveTo>
                  <a:pt x="247368" y="1806694"/>
                </a:moveTo>
                <a:cubicBezTo>
                  <a:pt x="383986" y="1806694"/>
                  <a:pt x="494736" y="1917444"/>
                  <a:pt x="494736" y="2054062"/>
                </a:cubicBezTo>
                <a:cubicBezTo>
                  <a:pt x="494736" y="2190680"/>
                  <a:pt x="383986" y="2301430"/>
                  <a:pt x="247368" y="2301430"/>
                </a:cubicBezTo>
                <a:cubicBezTo>
                  <a:pt x="110750" y="2301430"/>
                  <a:pt x="0" y="2190680"/>
                  <a:pt x="0" y="2054062"/>
                </a:cubicBezTo>
                <a:cubicBezTo>
                  <a:pt x="0" y="1917444"/>
                  <a:pt x="110750" y="1806694"/>
                  <a:pt x="247368" y="1806694"/>
                </a:cubicBezTo>
                <a:close/>
                <a:moveTo>
                  <a:pt x="247369" y="1294715"/>
                </a:moveTo>
                <a:cubicBezTo>
                  <a:pt x="326938" y="1294715"/>
                  <a:pt x="391441" y="1359218"/>
                  <a:pt x="391441" y="1438787"/>
                </a:cubicBezTo>
                <a:cubicBezTo>
                  <a:pt x="391441" y="1518356"/>
                  <a:pt x="326938" y="1582859"/>
                  <a:pt x="247369" y="1582859"/>
                </a:cubicBezTo>
                <a:cubicBezTo>
                  <a:pt x="167800" y="1582859"/>
                  <a:pt x="103297" y="1518356"/>
                  <a:pt x="103297" y="1438787"/>
                </a:cubicBezTo>
                <a:cubicBezTo>
                  <a:pt x="103297" y="1359218"/>
                  <a:pt x="167800" y="1294715"/>
                  <a:pt x="247369" y="1294715"/>
                </a:cubicBezTo>
                <a:close/>
                <a:moveTo>
                  <a:pt x="480671" y="0"/>
                </a:moveTo>
                <a:lnTo>
                  <a:pt x="5827552" y="0"/>
                </a:lnTo>
                <a:lnTo>
                  <a:pt x="5827552" y="6858000"/>
                </a:lnTo>
                <a:lnTo>
                  <a:pt x="5825818" y="6858000"/>
                </a:lnTo>
                <a:lnTo>
                  <a:pt x="236731" y="6858000"/>
                </a:lnTo>
                <a:lnTo>
                  <a:pt x="225831" y="6841105"/>
                </a:lnTo>
                <a:cubicBezTo>
                  <a:pt x="35993" y="6490332"/>
                  <a:pt x="58970" y="6027176"/>
                  <a:pt x="314550" y="5720066"/>
                </a:cubicBezTo>
                <a:cubicBezTo>
                  <a:pt x="1530043" y="4259025"/>
                  <a:pt x="615593" y="4079388"/>
                  <a:pt x="503588" y="3464278"/>
                </a:cubicBezTo>
                <a:cubicBezTo>
                  <a:pt x="330606" y="2514465"/>
                  <a:pt x="722867" y="2276432"/>
                  <a:pt x="675681" y="1809180"/>
                </a:cubicBezTo>
                <a:cubicBezTo>
                  <a:pt x="624359" y="1301070"/>
                  <a:pt x="219491" y="1102027"/>
                  <a:pt x="245003" y="646882"/>
                </a:cubicBezTo>
                <a:cubicBezTo>
                  <a:pt x="249830" y="424885"/>
                  <a:pt x="318025" y="228632"/>
                  <a:pt x="431196" y="64140"/>
                </a:cubicBezTo>
                <a:close/>
              </a:path>
            </a:pathLst>
          </a:custGeom>
          <a:noFill/>
          <a:extLst>
            <a:ext uri="{909E8E84-426E-40DD-AFC4-6F175D3DCCD1}">
              <a14:hiddenFill xmlns:a14="http://schemas.microsoft.com/office/drawing/2010/main">
                <a:solidFill>
                  <a:srgbClr val="FFFFFF"/>
                </a:solidFill>
              </a14:hiddenFill>
            </a:ext>
          </a:extLst>
        </p:spPr>
      </p:pic>
      <p:sp>
        <p:nvSpPr>
          <p:cNvPr id="4" name="Date Placeholder 3">
            <a:extLst>
              <a:ext uri="{FF2B5EF4-FFF2-40B4-BE49-F238E27FC236}">
                <a16:creationId xmlns:a16="http://schemas.microsoft.com/office/drawing/2014/main" id="{F92794A0-4BA9-B36D-BDF8-F908ECFC8A31}"/>
              </a:ext>
            </a:extLst>
          </p:cNvPr>
          <p:cNvSpPr>
            <a:spLocks noGrp="1"/>
          </p:cNvSpPr>
          <p:nvPr>
            <p:ph type="dt" sz="half" idx="10"/>
          </p:nvPr>
        </p:nvSpPr>
        <p:spPr/>
        <p:txBody>
          <a:bodyPr vert="horz" lIns="91440" tIns="45720" rIns="91440" bIns="45720" rtlCol="0" anchor="ctr">
            <a:normAutofit/>
          </a:bodyPr>
          <a:lstStyle/>
          <a:p>
            <a:pPr>
              <a:spcAft>
                <a:spcPts val="600"/>
              </a:spcAft>
            </a:pPr>
            <a:fld id="{91825B69-DDA2-485D-8022-76315D90A4C2}" type="datetime1">
              <a:rPr lang="en-US" smtClean="0"/>
              <a:pPr>
                <a:spcAft>
                  <a:spcPts val="600"/>
                </a:spcAft>
              </a:pPr>
              <a:t>7/16/2024</a:t>
            </a:fld>
            <a:endParaRPr lang="en-US"/>
          </a:p>
        </p:txBody>
      </p:sp>
      <p:sp>
        <p:nvSpPr>
          <p:cNvPr id="5" name="Footer Placeholder 4">
            <a:extLst>
              <a:ext uri="{FF2B5EF4-FFF2-40B4-BE49-F238E27FC236}">
                <a16:creationId xmlns:a16="http://schemas.microsoft.com/office/drawing/2014/main" id="{2C2B35A7-AC5D-455A-6030-785B4EC20E47}"/>
              </a:ext>
            </a:extLst>
          </p:cNvPr>
          <p:cNvSpPr>
            <a:spLocks noGrp="1"/>
          </p:cNvSpPr>
          <p:nvPr>
            <p:ph type="ftr" sz="quarter" idx="11"/>
          </p:nvPr>
        </p:nvSpPr>
        <p:spPr/>
        <p:txBody>
          <a:bodyPr vert="horz" lIns="91440" tIns="45720" rIns="91440" bIns="45720" rtlCol="0" anchor="ctr">
            <a:normAutofit/>
          </a:bodyPr>
          <a:lstStyle/>
          <a:p>
            <a:pPr algn="l">
              <a:spcAft>
                <a:spcPts val="600"/>
              </a:spcAft>
            </a:pPr>
            <a:r>
              <a:rPr lang="en-US" kern="1200" cap="all" spc="200">
                <a:solidFill>
                  <a:srgbClr val="FFFFFF"/>
                </a:solidFill>
                <a:latin typeface="+mn-lt"/>
                <a:ea typeface="+mn-ea"/>
                <a:cs typeface="Segoe UI Semilight" panose="020B0402040204020203" pitchFamily="34" charset="0"/>
              </a:rPr>
              <a:t>c Allen H. Mesch</a:t>
            </a:r>
          </a:p>
        </p:txBody>
      </p:sp>
      <p:sp>
        <p:nvSpPr>
          <p:cNvPr id="6" name="Slide Number Placeholder 5">
            <a:extLst>
              <a:ext uri="{FF2B5EF4-FFF2-40B4-BE49-F238E27FC236}">
                <a16:creationId xmlns:a16="http://schemas.microsoft.com/office/drawing/2014/main" id="{213FA0CC-032F-9418-48E5-753817CDF817}"/>
              </a:ext>
            </a:extLst>
          </p:cNvPr>
          <p:cNvSpPr>
            <a:spLocks noGrp="1"/>
          </p:cNvSpPr>
          <p:nvPr>
            <p:ph type="sldNum" sz="quarter" idx="12"/>
          </p:nvPr>
        </p:nvSpPr>
        <p:spPr/>
        <p:txBody>
          <a:bodyPr vert="horz" lIns="91440" tIns="45720" rIns="91440" bIns="45720" rtlCol="0" anchor="ctr">
            <a:normAutofit/>
          </a:bodyPr>
          <a:lstStyle/>
          <a:p>
            <a:pPr>
              <a:spcAft>
                <a:spcPts val="600"/>
              </a:spcAft>
            </a:pPr>
            <a:fld id="{1F646F3F-274D-499B-ABBE-824EB4ABDC3D}" type="slidenum">
              <a:rPr lang="en-US">
                <a:solidFill>
                  <a:srgbClr val="FFFFFF"/>
                </a:solidFill>
              </a:rPr>
              <a:pPr>
                <a:spcAft>
                  <a:spcPts val="600"/>
                </a:spcAft>
              </a:pPr>
              <a:t>4</a:t>
            </a:fld>
            <a:endParaRPr lang="en-US">
              <a:solidFill>
                <a:srgbClr val="FFFFFF"/>
              </a:solidFill>
            </a:endParaRPr>
          </a:p>
        </p:txBody>
      </p:sp>
      <p:sp>
        <p:nvSpPr>
          <p:cNvPr id="16" name="AutoShape 7" descr="Facebook Link">
            <a:hlinkClick r:id="rId3"/>
            <a:extLst>
              <a:ext uri="{FF2B5EF4-FFF2-40B4-BE49-F238E27FC236}">
                <a16:creationId xmlns:a16="http://schemas.microsoft.com/office/drawing/2014/main" id="{6A11A65A-7D0E-3695-348C-FF0A8C021E86}"/>
              </a:ext>
            </a:extLst>
          </p:cNvPr>
          <p:cNvSpPr>
            <a:spLocks noChangeAspect="1" noChangeArrowheads="1"/>
          </p:cNvSpPr>
          <p:nvPr/>
        </p:nvSpPr>
        <p:spPr bwMode="auto">
          <a:xfrm>
            <a:off x="53975" y="24987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AutoShape 8" descr="Twitter Link">
            <a:hlinkClick r:id="rId4"/>
            <a:extLst>
              <a:ext uri="{FF2B5EF4-FFF2-40B4-BE49-F238E27FC236}">
                <a16:creationId xmlns:a16="http://schemas.microsoft.com/office/drawing/2014/main" id="{4D35495E-E6A6-F5B9-AF84-5AFF12FDD288}"/>
              </a:ext>
            </a:extLst>
          </p:cNvPr>
          <p:cNvSpPr>
            <a:spLocks noChangeAspect="1" noChangeArrowheads="1"/>
          </p:cNvSpPr>
          <p:nvPr/>
        </p:nvSpPr>
        <p:spPr bwMode="auto">
          <a:xfrm>
            <a:off x="471488" y="24987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TextBox 17">
            <a:extLst>
              <a:ext uri="{FF2B5EF4-FFF2-40B4-BE49-F238E27FC236}">
                <a16:creationId xmlns:a16="http://schemas.microsoft.com/office/drawing/2014/main" id="{F42236D3-6096-B80C-0E63-5B6BA0B091BF}"/>
              </a:ext>
            </a:extLst>
          </p:cNvPr>
          <p:cNvSpPr txBox="1"/>
          <p:nvPr/>
        </p:nvSpPr>
        <p:spPr>
          <a:xfrm>
            <a:off x="5501531" y="5279132"/>
            <a:ext cx="3611989" cy="1077218"/>
          </a:xfrm>
          <a:prstGeom prst="rect">
            <a:avLst/>
          </a:prstGeom>
          <a:solidFill>
            <a:schemeClr val="bg2"/>
          </a:solid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1" u="none" strike="noStrike" cap="none" normalizeH="0" baseline="0" dirty="0">
                <a:ln>
                  <a:noFill/>
                </a:ln>
                <a:solidFill>
                  <a:srgbClr val="666666"/>
                </a:solidFill>
                <a:effectLst/>
              </a:rPr>
              <a:t>The Chicago Manual of Style</a:t>
            </a:r>
            <a:r>
              <a:rPr kumimoji="0" lang="en-US" altLang="en-US" sz="1600" b="0" i="0" u="none" strike="noStrike" cap="none" normalizeH="0" baseline="0" dirty="0">
                <a:ln>
                  <a:noFill/>
                </a:ln>
                <a:solidFill>
                  <a:srgbClr val="666666"/>
                </a:solidFill>
                <a:effectLst/>
              </a:rPr>
              <a:t>, 17th ed. Chicago: University of Chicago Press, 2017. </a:t>
            </a:r>
            <a:r>
              <a:rPr kumimoji="0" lang="en-US" altLang="en-US" sz="1600" b="0" i="0" u="none" strike="noStrike" cap="none" normalizeH="0" baseline="0" dirty="0">
                <a:ln>
                  <a:noFill/>
                </a:ln>
                <a:solidFill>
                  <a:srgbClr val="E62525"/>
                </a:solidFill>
                <a:effectLst/>
                <a:hlinkClick r:id="rId5"/>
              </a:rPr>
              <a:t>https://doi.org/10.7208/cmos17</a:t>
            </a:r>
            <a:endParaRPr kumimoji="0" lang="en-US" altLang="en-US" sz="1600" b="0" i="0" u="none" strike="noStrike" cap="none" normalizeH="0" baseline="0" dirty="0">
              <a:ln>
                <a:noFill/>
              </a:ln>
              <a:solidFill>
                <a:schemeClr val="tx1"/>
              </a:solidFill>
              <a:effectLst/>
            </a:endParaRPr>
          </a:p>
        </p:txBody>
      </p:sp>
      <p:sp>
        <p:nvSpPr>
          <p:cNvPr id="19" name="Footer Placeholder 4">
            <a:extLst>
              <a:ext uri="{FF2B5EF4-FFF2-40B4-BE49-F238E27FC236}">
                <a16:creationId xmlns:a16="http://schemas.microsoft.com/office/drawing/2014/main" id="{C0C46C1F-BB28-3996-D7EA-B221159B5E4F}"/>
              </a:ext>
            </a:extLst>
          </p:cNvPr>
          <p:cNvSpPr txBox="1">
            <a:spLocks/>
          </p:cNvSpPr>
          <p:nvPr/>
        </p:nvSpPr>
        <p:spPr>
          <a:xfrm>
            <a:off x="2971800" y="6392131"/>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lang="en-US" sz="800" kern="1200" cap="all" spc="200" dirty="0">
                <a:solidFill>
                  <a:schemeClr val="tx1"/>
                </a:solidFill>
                <a:latin typeface="+mn-lt"/>
                <a:ea typeface="+mn-ea"/>
                <a:cs typeface="Segoe UI Semilight" panose="020B04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c Allen H. Mesch</a:t>
            </a:r>
          </a:p>
        </p:txBody>
      </p:sp>
    </p:spTree>
    <p:extLst>
      <p:ext uri="{BB962C8B-B14F-4D97-AF65-F5344CB8AC3E}">
        <p14:creationId xmlns:p14="http://schemas.microsoft.com/office/powerpoint/2010/main" val="32888620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31" name="Background Fill">
            <a:extLst>
              <a:ext uri="{FF2B5EF4-FFF2-40B4-BE49-F238E27FC236}">
                <a16:creationId xmlns:a16="http://schemas.microsoft.com/office/drawing/2014/main" id="{B937640E-EF7A-4A6C-A950-D12B7D5C92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76ADA084-C86B-4F3C-8077-6A8999CC46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5" name="Title 4">
            <a:extLst>
              <a:ext uri="{FF2B5EF4-FFF2-40B4-BE49-F238E27FC236}">
                <a16:creationId xmlns:a16="http://schemas.microsoft.com/office/drawing/2014/main" id="{1B912EC1-F554-97E7-90E2-142F815B1697}"/>
              </a:ext>
            </a:extLst>
          </p:cNvPr>
          <p:cNvSpPr>
            <a:spLocks noGrp="1"/>
          </p:cNvSpPr>
          <p:nvPr>
            <p:ph type="title"/>
          </p:nvPr>
        </p:nvSpPr>
        <p:spPr>
          <a:xfrm>
            <a:off x="417866" y="501651"/>
            <a:ext cx="8352647" cy="708963"/>
          </a:xfrm>
        </p:spPr>
        <p:txBody>
          <a:bodyPr>
            <a:normAutofit/>
          </a:bodyPr>
          <a:lstStyle/>
          <a:p>
            <a:r>
              <a:rPr lang="en-US" sz="4000" dirty="0"/>
              <a:t>Understand the Editing Process</a:t>
            </a:r>
          </a:p>
        </p:txBody>
      </p:sp>
      <p:sp>
        <p:nvSpPr>
          <p:cNvPr id="4" name="Footer Placeholder 3">
            <a:extLst>
              <a:ext uri="{FF2B5EF4-FFF2-40B4-BE49-F238E27FC236}">
                <a16:creationId xmlns:a16="http://schemas.microsoft.com/office/drawing/2014/main" id="{5E7E3037-0F19-AF12-03A9-8846EED53386}"/>
              </a:ext>
            </a:extLst>
          </p:cNvPr>
          <p:cNvSpPr>
            <a:spLocks noGrp="1"/>
          </p:cNvSpPr>
          <p:nvPr>
            <p:ph type="ftr" sz="quarter" idx="11"/>
          </p:nvPr>
        </p:nvSpPr>
        <p:spPr>
          <a:xfrm>
            <a:off x="2843088" y="6378574"/>
            <a:ext cx="2666802" cy="365125"/>
          </a:xfrm>
        </p:spPr>
        <p:txBody>
          <a:bodyPr>
            <a:normAutofit/>
          </a:bodyPr>
          <a:lstStyle/>
          <a:p>
            <a:pPr algn="l">
              <a:spcAft>
                <a:spcPts val="600"/>
              </a:spcAft>
            </a:pPr>
            <a:r>
              <a:rPr lang="en-US" dirty="0"/>
              <a:t>c Allen H. Mesch</a:t>
            </a:r>
          </a:p>
        </p:txBody>
      </p:sp>
      <p:sp>
        <p:nvSpPr>
          <p:cNvPr id="6" name="Content Placeholder 5">
            <a:extLst>
              <a:ext uri="{FF2B5EF4-FFF2-40B4-BE49-F238E27FC236}">
                <a16:creationId xmlns:a16="http://schemas.microsoft.com/office/drawing/2014/main" id="{EEFD9C45-B1F8-B5E4-4D03-66508C571024}"/>
              </a:ext>
            </a:extLst>
          </p:cNvPr>
          <p:cNvSpPr>
            <a:spLocks noGrp="1"/>
          </p:cNvSpPr>
          <p:nvPr>
            <p:ph idx="1"/>
          </p:nvPr>
        </p:nvSpPr>
        <p:spPr>
          <a:xfrm>
            <a:off x="417865" y="1422166"/>
            <a:ext cx="6810249" cy="4797659"/>
          </a:xfrm>
        </p:spPr>
        <p:txBody>
          <a:bodyPr anchor="t">
            <a:normAutofit/>
          </a:bodyPr>
          <a:lstStyle/>
          <a:p>
            <a:pPr>
              <a:lnSpc>
                <a:spcPct val="100000"/>
              </a:lnSpc>
            </a:pPr>
            <a:r>
              <a:rPr lang="en-US" sz="2200" b="0" i="0" dirty="0">
                <a:effectLst/>
              </a:rPr>
              <a:t>Writing a first draft is an act of pure creation. </a:t>
            </a:r>
          </a:p>
          <a:p>
            <a:pPr>
              <a:lnSpc>
                <a:spcPct val="100000"/>
              </a:lnSpc>
            </a:pPr>
            <a:r>
              <a:rPr lang="en-US" sz="2200" b="0" i="0" dirty="0">
                <a:effectLst/>
              </a:rPr>
              <a:t>Editing is an analytical, problem-solving process</a:t>
            </a:r>
          </a:p>
          <a:p>
            <a:pPr>
              <a:lnSpc>
                <a:spcPct val="100000"/>
              </a:lnSpc>
            </a:pPr>
            <a:r>
              <a:rPr lang="en-US" sz="2200" dirty="0"/>
              <a:t>Pointers t</a:t>
            </a:r>
            <a:r>
              <a:rPr lang="en-US" sz="2200" b="0" i="0" dirty="0">
                <a:effectLst/>
              </a:rPr>
              <a:t>o get in that editing frame of mind:</a:t>
            </a:r>
          </a:p>
          <a:p>
            <a:pPr marL="342900" indent="-342900">
              <a:lnSpc>
                <a:spcPct val="100000"/>
              </a:lnSpc>
              <a:buFont typeface="Arial" panose="020B0604020202020204" pitchFamily="34" charset="0"/>
              <a:buChar char="•"/>
            </a:pPr>
            <a:r>
              <a:rPr lang="en-US" sz="2200" b="0" i="0" dirty="0">
                <a:effectLst/>
              </a:rPr>
              <a:t>Set your manuscript aside for a few days before you begin editing.</a:t>
            </a:r>
          </a:p>
          <a:p>
            <a:pPr marL="342900" indent="-342900">
              <a:lnSpc>
                <a:spcPct val="100000"/>
              </a:lnSpc>
              <a:buFont typeface="Arial" panose="020B0604020202020204" pitchFamily="34" charset="0"/>
              <a:buChar char="•"/>
            </a:pPr>
            <a:r>
              <a:rPr lang="en-US" sz="2200" dirty="0"/>
              <a:t>Read it with new eyes.</a:t>
            </a:r>
            <a:endParaRPr lang="en-US" sz="2200" b="0" i="0" dirty="0">
              <a:effectLst/>
            </a:endParaRPr>
          </a:p>
          <a:p>
            <a:pPr marL="342900" indent="-342900">
              <a:lnSpc>
                <a:spcPct val="100000"/>
              </a:lnSpc>
              <a:buFont typeface="Arial" panose="020B0604020202020204" pitchFamily="34" charset="0"/>
              <a:buChar char="•"/>
            </a:pPr>
            <a:r>
              <a:rPr lang="en-US" sz="2200" b="0" i="0" dirty="0">
                <a:effectLst/>
              </a:rPr>
              <a:t>Don’t try to fix everything at the same time.</a:t>
            </a:r>
          </a:p>
          <a:p>
            <a:pPr marL="342900" indent="-342900">
              <a:lnSpc>
                <a:spcPct val="100000"/>
              </a:lnSpc>
              <a:buFont typeface="Arial" panose="020B0604020202020204" pitchFamily="34" charset="0"/>
              <a:buChar char="•"/>
            </a:pPr>
            <a:r>
              <a:rPr lang="en-US" sz="2200" b="0" i="0" dirty="0">
                <a:effectLst/>
              </a:rPr>
              <a:t>Don’t worry about making each sentence perfect.</a:t>
            </a:r>
          </a:p>
          <a:p>
            <a:pPr marL="342900" indent="-342900">
              <a:lnSpc>
                <a:spcPct val="100000"/>
              </a:lnSpc>
              <a:buFont typeface="Arial" panose="020B0604020202020204" pitchFamily="34" charset="0"/>
              <a:buChar char="•"/>
            </a:pPr>
            <a:r>
              <a:rPr lang="en-US" sz="2200" b="0" i="0" dirty="0">
                <a:effectLst/>
              </a:rPr>
              <a:t>Remove parts that don’t serve the bigger picture. </a:t>
            </a:r>
            <a:endParaRPr lang="en-US" sz="1300" dirty="0"/>
          </a:p>
        </p:txBody>
      </p:sp>
      <p:sp>
        <p:nvSpPr>
          <p:cNvPr id="2" name="Date Placeholder 1">
            <a:extLst>
              <a:ext uri="{FF2B5EF4-FFF2-40B4-BE49-F238E27FC236}">
                <a16:creationId xmlns:a16="http://schemas.microsoft.com/office/drawing/2014/main" id="{49170A82-4827-F194-1140-326FC72CF028}"/>
              </a:ext>
            </a:extLst>
          </p:cNvPr>
          <p:cNvSpPr>
            <a:spLocks noGrp="1"/>
          </p:cNvSpPr>
          <p:nvPr>
            <p:ph type="dt" sz="half" idx="10"/>
          </p:nvPr>
        </p:nvSpPr>
        <p:spPr>
          <a:xfrm>
            <a:off x="609600" y="6356350"/>
            <a:ext cx="2743200" cy="365125"/>
          </a:xfrm>
        </p:spPr>
        <p:txBody>
          <a:bodyPr>
            <a:normAutofit/>
          </a:bodyPr>
          <a:lstStyle/>
          <a:p>
            <a:pPr>
              <a:spcAft>
                <a:spcPts val="600"/>
              </a:spcAft>
            </a:pPr>
            <a:fld id="{8CC92569-797F-4400-B7D4-3FEF5EAEF142}" type="datetime1">
              <a:rPr lang="en-US" smtClean="0"/>
              <a:pPr>
                <a:spcAft>
                  <a:spcPts val="600"/>
                </a:spcAft>
              </a:pPr>
              <a:t>7/16/2024</a:t>
            </a:fld>
            <a:endParaRPr lang="en-US"/>
          </a:p>
        </p:txBody>
      </p:sp>
      <p:pic>
        <p:nvPicPr>
          <p:cNvPr id="1026" name="Picture 2" descr="How These 5 Editing Types Take Your Book from Good to Great - kn ...">
            <a:extLst>
              <a:ext uri="{FF2B5EF4-FFF2-40B4-BE49-F238E27FC236}">
                <a16:creationId xmlns:a16="http://schemas.microsoft.com/office/drawing/2014/main" id="{E2DEF2AB-8DE6-47B0-ECED-06469A6FD46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5657" r="18603" b="-2"/>
          <a:stretch/>
        </p:blipFill>
        <p:spPr bwMode="auto">
          <a:xfrm>
            <a:off x="7642619" y="1422168"/>
            <a:ext cx="4272649" cy="5116744"/>
          </a:xfrm>
          <a:custGeom>
            <a:avLst/>
            <a:gdLst/>
            <a:ahLst/>
            <a:cxnLst/>
            <a:rect l="l" t="t" r="r" b="b"/>
            <a:pathLst>
              <a:path w="5726654" h="6857999">
                <a:moveTo>
                  <a:pt x="615191" y="3536634"/>
                </a:moveTo>
                <a:cubicBezTo>
                  <a:pt x="896629" y="3536634"/>
                  <a:pt x="1124779" y="3764784"/>
                  <a:pt x="1124779" y="4046222"/>
                </a:cubicBezTo>
                <a:cubicBezTo>
                  <a:pt x="1124779" y="4327660"/>
                  <a:pt x="896629" y="4555810"/>
                  <a:pt x="615191" y="4555810"/>
                </a:cubicBezTo>
                <a:cubicBezTo>
                  <a:pt x="333753" y="4555810"/>
                  <a:pt x="105603" y="4327660"/>
                  <a:pt x="105603" y="4046222"/>
                </a:cubicBezTo>
                <a:cubicBezTo>
                  <a:pt x="105603" y="3764784"/>
                  <a:pt x="333753" y="3536634"/>
                  <a:pt x="615191" y="3536634"/>
                </a:cubicBezTo>
                <a:close/>
                <a:moveTo>
                  <a:pt x="1497781" y="0"/>
                </a:moveTo>
                <a:lnTo>
                  <a:pt x="5726654" y="0"/>
                </a:lnTo>
                <a:lnTo>
                  <a:pt x="5726654" y="6857999"/>
                </a:lnTo>
                <a:lnTo>
                  <a:pt x="311758" y="6857999"/>
                </a:lnTo>
                <a:lnTo>
                  <a:pt x="314131" y="6707669"/>
                </a:lnTo>
                <a:cubicBezTo>
                  <a:pt x="335133" y="6366408"/>
                  <a:pt x="433652" y="6019041"/>
                  <a:pt x="599703" y="5670857"/>
                </a:cubicBezTo>
                <a:cubicBezTo>
                  <a:pt x="770258" y="5311555"/>
                  <a:pt x="1010814" y="4986831"/>
                  <a:pt x="1211434" y="4641254"/>
                </a:cubicBezTo>
                <a:cubicBezTo>
                  <a:pt x="1493037" y="4154455"/>
                  <a:pt x="1511836" y="3622743"/>
                  <a:pt x="1053042" y="3164268"/>
                </a:cubicBezTo>
                <a:cubicBezTo>
                  <a:pt x="881978" y="2993263"/>
                  <a:pt x="700423" y="2805522"/>
                  <a:pt x="607049" y="2589404"/>
                </a:cubicBezTo>
                <a:cubicBezTo>
                  <a:pt x="366280" y="2032157"/>
                  <a:pt x="541126" y="1508060"/>
                  <a:pt x="1054916" y="1068098"/>
                </a:cubicBezTo>
                <a:cubicBezTo>
                  <a:pt x="1261028" y="891534"/>
                  <a:pt x="1489689" y="709487"/>
                  <a:pt x="1502878" y="419994"/>
                </a:cubicBezTo>
                <a:cubicBezTo>
                  <a:pt x="1506390" y="341909"/>
                  <a:pt x="1507263" y="263519"/>
                  <a:pt x="1505905" y="184995"/>
                </a:cubicBezTo>
                <a:close/>
                <a:moveTo>
                  <a:pt x="14544" y="0"/>
                </a:moveTo>
                <a:lnTo>
                  <a:pt x="879353" y="0"/>
                </a:lnTo>
                <a:lnTo>
                  <a:pt x="892054" y="78051"/>
                </a:lnTo>
                <a:cubicBezTo>
                  <a:pt x="904493" y="285270"/>
                  <a:pt x="770272" y="479620"/>
                  <a:pt x="561941" y="535442"/>
                </a:cubicBezTo>
                <a:cubicBezTo>
                  <a:pt x="323847" y="599239"/>
                  <a:pt x="79117" y="457944"/>
                  <a:pt x="15320" y="219851"/>
                </a:cubicBezTo>
                <a:cubicBezTo>
                  <a:pt x="-630" y="160328"/>
                  <a:pt x="-3761" y="100390"/>
                  <a:pt x="4235" y="42968"/>
                </a:cubicBezTo>
                <a:close/>
              </a:path>
            </a:pathLst>
          </a:cu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E1C2996B-A14D-80BD-B00E-A6438796E094}"/>
              </a:ext>
            </a:extLst>
          </p:cNvPr>
          <p:cNvSpPr>
            <a:spLocks noGrp="1"/>
          </p:cNvSpPr>
          <p:nvPr>
            <p:ph type="sldNum" sz="quarter" idx="12"/>
          </p:nvPr>
        </p:nvSpPr>
        <p:spPr>
          <a:xfrm>
            <a:off x="10134600" y="6356350"/>
            <a:ext cx="1447800" cy="365125"/>
          </a:xfrm>
        </p:spPr>
        <p:txBody>
          <a:bodyPr>
            <a:normAutofit/>
          </a:bodyPr>
          <a:lstStyle/>
          <a:p>
            <a:pPr>
              <a:spcAft>
                <a:spcPts val="600"/>
              </a:spcAft>
            </a:pPr>
            <a:fld id="{1F646F3F-274D-499B-ABBE-824EB4ABDC3D}" type="slidenum">
              <a:rPr lang="en-US">
                <a:solidFill>
                  <a:srgbClr val="FFFFFF"/>
                </a:solidFill>
              </a:rPr>
              <a:pPr>
                <a:spcAft>
                  <a:spcPts val="600"/>
                </a:spcAft>
              </a:pPr>
              <a:t>5</a:t>
            </a:fld>
            <a:endParaRPr lang="en-US">
              <a:solidFill>
                <a:srgbClr val="FFFFFF"/>
              </a:solidFill>
            </a:endParaRPr>
          </a:p>
        </p:txBody>
      </p:sp>
    </p:spTree>
    <p:extLst>
      <p:ext uri="{BB962C8B-B14F-4D97-AF65-F5344CB8AC3E}">
        <p14:creationId xmlns:p14="http://schemas.microsoft.com/office/powerpoint/2010/main" val="24916080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055" name="Background Fill">
            <a:extLst>
              <a:ext uri="{FF2B5EF4-FFF2-40B4-BE49-F238E27FC236}">
                <a16:creationId xmlns:a16="http://schemas.microsoft.com/office/drawing/2014/main" id="{B937640E-EF7A-4A6C-A950-D12B7D5C92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7" name="Rectangle 2056">
            <a:extLst>
              <a:ext uri="{FF2B5EF4-FFF2-40B4-BE49-F238E27FC236}">
                <a16:creationId xmlns:a16="http://schemas.microsoft.com/office/drawing/2014/main" id="{76ADA084-C86B-4F3C-8077-6A8999CC46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2" name="Title 1">
            <a:extLst>
              <a:ext uri="{FF2B5EF4-FFF2-40B4-BE49-F238E27FC236}">
                <a16:creationId xmlns:a16="http://schemas.microsoft.com/office/drawing/2014/main" id="{13968EC5-B69F-3919-205D-592280129D61}"/>
              </a:ext>
            </a:extLst>
          </p:cNvPr>
          <p:cNvSpPr>
            <a:spLocks noGrp="1"/>
          </p:cNvSpPr>
          <p:nvPr>
            <p:ph type="title"/>
          </p:nvPr>
        </p:nvSpPr>
        <p:spPr>
          <a:xfrm>
            <a:off x="296214" y="230395"/>
            <a:ext cx="11352925" cy="746251"/>
          </a:xfrm>
        </p:spPr>
        <p:txBody>
          <a:bodyPr>
            <a:normAutofit/>
          </a:bodyPr>
          <a:lstStyle/>
          <a:p>
            <a:pPr>
              <a:lnSpc>
                <a:spcPct val="90000"/>
              </a:lnSpc>
            </a:pPr>
            <a:r>
              <a:rPr lang="en-US" sz="4000" dirty="0">
                <a:latin typeface="Rubik"/>
              </a:rPr>
              <a:t>Fixing ‘Big Picture’ Problems - Plot</a:t>
            </a:r>
            <a:endParaRPr lang="en-US" sz="4000" dirty="0"/>
          </a:p>
        </p:txBody>
      </p:sp>
      <p:pic>
        <p:nvPicPr>
          <p:cNvPr id="2050" name="Picture 2" descr="How to Hire a Book Editor | Blurb Blog">
            <a:extLst>
              <a:ext uri="{FF2B5EF4-FFF2-40B4-BE49-F238E27FC236}">
                <a16:creationId xmlns:a16="http://schemas.microsoft.com/office/drawing/2014/main" id="{2EB17CAA-64A8-4613-30E8-3C713FAAB7A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488" r="26800" b="1"/>
          <a:stretch/>
        </p:blipFill>
        <p:spPr bwMode="auto">
          <a:xfrm>
            <a:off x="42949" y="1218097"/>
            <a:ext cx="3309851" cy="3974854"/>
          </a:xfrm>
          <a:custGeom>
            <a:avLst/>
            <a:gdLst/>
            <a:ahLst/>
            <a:cxnLst/>
            <a:rect l="l" t="t" r="r" b="b"/>
            <a:pathLst>
              <a:path w="5710652" h="6858000">
                <a:moveTo>
                  <a:pt x="4831301" y="0"/>
                </a:moveTo>
                <a:lnTo>
                  <a:pt x="5696109" y="0"/>
                </a:lnTo>
                <a:lnTo>
                  <a:pt x="5706418" y="42969"/>
                </a:lnTo>
                <a:cubicBezTo>
                  <a:pt x="5714414" y="100391"/>
                  <a:pt x="5711283" y="160329"/>
                  <a:pt x="5695333" y="219852"/>
                </a:cubicBezTo>
                <a:cubicBezTo>
                  <a:pt x="5631536" y="457945"/>
                  <a:pt x="5386806" y="599240"/>
                  <a:pt x="5148712" y="535443"/>
                </a:cubicBezTo>
                <a:cubicBezTo>
                  <a:pt x="4940381" y="479621"/>
                  <a:pt x="4806160" y="285271"/>
                  <a:pt x="4818599" y="78052"/>
                </a:cubicBezTo>
                <a:close/>
                <a:moveTo>
                  <a:pt x="0" y="0"/>
                </a:moveTo>
                <a:lnTo>
                  <a:pt x="545808" y="0"/>
                </a:lnTo>
                <a:lnTo>
                  <a:pt x="4212872" y="0"/>
                </a:lnTo>
                <a:lnTo>
                  <a:pt x="4204748" y="184996"/>
                </a:lnTo>
                <a:cubicBezTo>
                  <a:pt x="4203390" y="263520"/>
                  <a:pt x="4204263" y="341910"/>
                  <a:pt x="4207775" y="419995"/>
                </a:cubicBezTo>
                <a:cubicBezTo>
                  <a:pt x="4220964" y="709488"/>
                  <a:pt x="4449625" y="891535"/>
                  <a:pt x="4655737" y="1068099"/>
                </a:cubicBezTo>
                <a:cubicBezTo>
                  <a:pt x="5169527" y="1508061"/>
                  <a:pt x="5344373" y="2032158"/>
                  <a:pt x="5103604" y="2589405"/>
                </a:cubicBezTo>
                <a:cubicBezTo>
                  <a:pt x="5010230" y="2805523"/>
                  <a:pt x="4828675" y="2993264"/>
                  <a:pt x="4657611" y="3164269"/>
                </a:cubicBezTo>
                <a:cubicBezTo>
                  <a:pt x="4198817" y="3622744"/>
                  <a:pt x="4217616" y="4154456"/>
                  <a:pt x="4499219" y="4641255"/>
                </a:cubicBezTo>
                <a:cubicBezTo>
                  <a:pt x="4699839" y="4986832"/>
                  <a:pt x="4940395" y="5311556"/>
                  <a:pt x="5110950" y="5670858"/>
                </a:cubicBezTo>
                <a:cubicBezTo>
                  <a:pt x="5277001" y="6019042"/>
                  <a:pt x="5375520" y="6366409"/>
                  <a:pt x="5396522" y="6707670"/>
                </a:cubicBezTo>
                <a:lnTo>
                  <a:pt x="5398895"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9" name="Rectangle 3">
            <a:extLst>
              <a:ext uri="{FF2B5EF4-FFF2-40B4-BE49-F238E27FC236}">
                <a16:creationId xmlns:a16="http://schemas.microsoft.com/office/drawing/2014/main" id="{4C832D93-8D1B-4266-2F89-8CA89E2F657D}"/>
              </a:ext>
            </a:extLst>
          </p:cNvPr>
          <p:cNvSpPr>
            <a:spLocks noGrp="1" noChangeArrowheads="1"/>
          </p:cNvSpPr>
          <p:nvPr>
            <p:ph idx="1"/>
          </p:nvPr>
        </p:nvSpPr>
        <p:spPr bwMode="auto">
          <a:xfrm>
            <a:off x="3352800" y="1220452"/>
            <a:ext cx="9106793" cy="5138254"/>
          </a:xfrm>
          <a:prstGeom prst="rect">
            <a:avLst/>
          </a:prstGeom>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0" tIns="0" rIns="0" bIns="142830" numCol="1" anchor="t"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defTabSz="914400" rtl="0" eaLnBrk="0" fontAlgn="base" latinLnBrk="0" hangingPunct="0">
              <a:lnSpc>
                <a:spcPct val="100000"/>
              </a:lnSpc>
              <a:spcBef>
                <a:spcPct val="0"/>
              </a:spcBef>
              <a:spcAft>
                <a:spcPts val="600"/>
              </a:spcAft>
              <a:buClrTx/>
              <a:buSzTx/>
              <a:buFontTx/>
              <a:buNone/>
              <a:tabLst/>
            </a:pPr>
            <a:r>
              <a:rPr kumimoji="0" lang="en-US" altLang="en-US" sz="2200" b="0" i="0" u="none" strike="noStrike" cap="none" normalizeH="0" baseline="0" dirty="0">
                <a:ln>
                  <a:noFill/>
                </a:ln>
                <a:effectLst/>
                <a:latin typeface="+mn-lt"/>
              </a:rPr>
              <a:t>Plot consists of a story's connected events, with each leading to another plot point.</a:t>
            </a:r>
          </a:p>
          <a:p>
            <a:pPr marL="0" marR="0" lvl="0" indent="0" defTabSz="914400" rtl="0" eaLnBrk="0" fontAlgn="base" latinLnBrk="0" hangingPunct="0">
              <a:lnSpc>
                <a:spcPct val="100000"/>
              </a:lnSpc>
              <a:spcBef>
                <a:spcPct val="0"/>
              </a:spcBef>
              <a:spcAft>
                <a:spcPts val="600"/>
              </a:spcAft>
              <a:buClrTx/>
              <a:buSzTx/>
              <a:buFontTx/>
              <a:buNone/>
              <a:tabLst/>
            </a:pPr>
            <a:r>
              <a:rPr kumimoji="0" lang="en-US" altLang="en-US" sz="2200" b="0" i="0" u="none" strike="noStrike" cap="none" normalizeH="0" baseline="0" dirty="0">
                <a:ln>
                  <a:noFill/>
                </a:ln>
                <a:effectLst/>
                <a:latin typeface="+mn-lt"/>
              </a:rPr>
              <a:t>Plot must connect in a logical order that escalates to a climax.</a:t>
            </a:r>
          </a:p>
          <a:p>
            <a:pPr marL="0" marR="0" lvl="0" indent="0" defTabSz="914400" rtl="0" eaLnBrk="0" fontAlgn="base" latinLnBrk="0" hangingPunct="0">
              <a:lnSpc>
                <a:spcPct val="100000"/>
              </a:lnSpc>
              <a:spcBef>
                <a:spcPct val="0"/>
              </a:spcBef>
              <a:spcAft>
                <a:spcPts val="600"/>
              </a:spcAft>
              <a:buClrTx/>
              <a:buSzTx/>
              <a:buFontTx/>
              <a:buNone/>
              <a:tabLst/>
            </a:pPr>
            <a:r>
              <a:rPr kumimoji="0" lang="en-US" altLang="en-US" sz="2200" b="0" i="0" u="none" strike="noStrike" cap="none" normalizeH="0" baseline="0" dirty="0">
                <a:ln>
                  <a:noFill/>
                </a:ln>
                <a:effectLst/>
                <a:latin typeface="+mn-lt"/>
              </a:rPr>
              <a:t>It should deliver on what the setup of the story promises.</a:t>
            </a:r>
          </a:p>
          <a:p>
            <a:pPr marL="0" marR="0" lvl="0" indent="0" defTabSz="914400" rtl="0" eaLnBrk="0" fontAlgn="base" latinLnBrk="0" hangingPunct="0">
              <a:lnSpc>
                <a:spcPct val="100000"/>
              </a:lnSpc>
              <a:spcBef>
                <a:spcPct val="0"/>
              </a:spcBef>
              <a:spcAft>
                <a:spcPts val="600"/>
              </a:spcAft>
              <a:buClrTx/>
              <a:buSzTx/>
              <a:buFontTx/>
              <a:buNone/>
              <a:tabLst/>
            </a:pPr>
            <a:r>
              <a:rPr kumimoji="0" lang="en-US" altLang="en-US" sz="2200" b="0" i="0" u="none" strike="noStrike" cap="none" normalizeH="0" baseline="0" dirty="0">
                <a:ln>
                  <a:noFill/>
                </a:ln>
                <a:effectLst/>
                <a:latin typeface="+mn-lt"/>
              </a:rPr>
              <a:t>Plot questions checklist:</a:t>
            </a:r>
          </a:p>
          <a:p>
            <a:pPr marL="342900" marR="0" lvl="0" indent="-342900" defTabSz="914400" rtl="0" eaLnBrk="0" fontAlgn="base" latinLnBrk="0" hangingPunct="0">
              <a:lnSpc>
                <a:spcPct val="100000"/>
              </a:lnSpc>
              <a:spcBef>
                <a:spcPct val="0"/>
              </a:spcBef>
              <a:spcAft>
                <a:spcPts val="600"/>
              </a:spcAft>
              <a:buClrTx/>
              <a:buSzTx/>
              <a:buFont typeface="Arial" panose="020B0604020202020204" pitchFamily="34" charset="0"/>
              <a:buChar char="•"/>
              <a:tabLst/>
            </a:pPr>
            <a:r>
              <a:rPr kumimoji="0" lang="en-US" altLang="en-US" sz="2200" b="0" i="0" u="none" strike="noStrike" cap="none" normalizeH="0" baseline="0" dirty="0">
                <a:ln>
                  <a:noFill/>
                </a:ln>
                <a:effectLst/>
                <a:latin typeface="+mn-lt"/>
              </a:rPr>
              <a:t>Is the plot engaging and believable?</a:t>
            </a:r>
          </a:p>
          <a:p>
            <a:pPr marL="342900" marR="0" lvl="0" indent="-342900" defTabSz="914400" rtl="0" eaLnBrk="0" fontAlgn="base" latinLnBrk="0" hangingPunct="0">
              <a:lnSpc>
                <a:spcPct val="100000"/>
              </a:lnSpc>
              <a:spcBef>
                <a:spcPct val="0"/>
              </a:spcBef>
              <a:spcAft>
                <a:spcPts val="600"/>
              </a:spcAft>
              <a:buClrTx/>
              <a:buSzTx/>
              <a:buFont typeface="Arial" panose="020B0604020202020204" pitchFamily="34" charset="0"/>
              <a:buChar char="•"/>
              <a:tabLst/>
            </a:pPr>
            <a:r>
              <a:rPr kumimoji="0" lang="en-US" altLang="en-US" sz="2200" b="0" i="0" u="none" strike="noStrike" cap="none" normalizeH="0" baseline="0" dirty="0">
                <a:ln>
                  <a:noFill/>
                </a:ln>
                <a:effectLst/>
                <a:latin typeface="+mn-lt"/>
              </a:rPr>
              <a:t>Do plot points flow logically and gather or maintain momentum?</a:t>
            </a:r>
          </a:p>
          <a:p>
            <a:pPr marL="342900" marR="0" lvl="0" indent="-342900" defTabSz="914400" rtl="0" eaLnBrk="0" fontAlgn="base" latinLnBrk="0" hangingPunct="0">
              <a:lnSpc>
                <a:spcPct val="100000"/>
              </a:lnSpc>
              <a:spcBef>
                <a:spcPct val="0"/>
              </a:spcBef>
              <a:spcAft>
                <a:spcPts val="600"/>
              </a:spcAft>
              <a:buClrTx/>
              <a:buSzTx/>
              <a:buFont typeface="Arial" panose="020B0604020202020204" pitchFamily="34" charset="0"/>
              <a:buChar char="•"/>
              <a:tabLst/>
            </a:pPr>
            <a:r>
              <a:rPr kumimoji="0" lang="en-US" altLang="en-US" sz="2200" b="0" i="0" u="none" strike="noStrike" cap="none" normalizeH="0" baseline="0" dirty="0">
                <a:ln>
                  <a:noFill/>
                </a:ln>
                <a:effectLst/>
                <a:latin typeface="+mn-lt"/>
              </a:rPr>
              <a:t>Are all major and minor narrative threads tied up by the ending?</a:t>
            </a:r>
          </a:p>
          <a:p>
            <a:pPr marL="342900" marR="0" lvl="0" indent="-342900" defTabSz="914400" rtl="0" eaLnBrk="0" fontAlgn="base" latinLnBrk="0" hangingPunct="0">
              <a:lnSpc>
                <a:spcPct val="100000"/>
              </a:lnSpc>
              <a:spcBef>
                <a:spcPct val="0"/>
              </a:spcBef>
              <a:spcAft>
                <a:spcPts val="600"/>
              </a:spcAft>
              <a:buClrTx/>
              <a:buSzTx/>
              <a:buFont typeface="Arial" panose="020B0604020202020204" pitchFamily="34" charset="0"/>
              <a:buChar char="•"/>
              <a:tabLst/>
            </a:pPr>
            <a:r>
              <a:rPr kumimoji="0" lang="en-US" altLang="en-US" sz="2200" b="0" i="0" u="none" strike="noStrike" cap="none" normalizeH="0" baseline="0" dirty="0">
                <a:ln>
                  <a:noFill/>
                </a:ln>
                <a:effectLst/>
                <a:latin typeface="+mn-lt"/>
              </a:rPr>
              <a:t>Do the plot twists make sense? </a:t>
            </a:r>
          </a:p>
          <a:p>
            <a:pPr marL="342900" marR="0" lvl="0" indent="-342900" defTabSz="914400" rtl="0" eaLnBrk="0" fontAlgn="base" latinLnBrk="0" hangingPunct="0">
              <a:lnSpc>
                <a:spcPct val="100000"/>
              </a:lnSpc>
              <a:spcBef>
                <a:spcPct val="0"/>
              </a:spcBef>
              <a:spcAft>
                <a:spcPts val="600"/>
              </a:spcAft>
              <a:buClrTx/>
              <a:buSzTx/>
              <a:buFont typeface="Arial" panose="020B0604020202020204" pitchFamily="34" charset="0"/>
              <a:buChar char="•"/>
              <a:tabLst/>
            </a:pPr>
            <a:r>
              <a:rPr kumimoji="0" lang="en-US" altLang="en-US" sz="2200" b="0" i="0" u="none" strike="noStrike" cap="none" normalizeH="0" baseline="0" dirty="0">
                <a:ln>
                  <a:noFill/>
                </a:ln>
                <a:effectLst/>
                <a:latin typeface="+mn-lt"/>
              </a:rPr>
              <a:t>Are there holes in the story?</a:t>
            </a:r>
          </a:p>
          <a:p>
            <a:pPr marL="342900" marR="0" lvl="0" indent="-342900" defTabSz="914400" rtl="0" eaLnBrk="0" fontAlgn="base" latinLnBrk="0" hangingPunct="0">
              <a:lnSpc>
                <a:spcPct val="100000"/>
              </a:lnSpc>
              <a:spcBef>
                <a:spcPct val="0"/>
              </a:spcBef>
              <a:spcAft>
                <a:spcPts val="600"/>
              </a:spcAft>
              <a:buClrTx/>
              <a:buSzTx/>
              <a:buFont typeface="Arial" panose="020B0604020202020204" pitchFamily="34" charset="0"/>
              <a:buChar char="•"/>
              <a:tabLst/>
            </a:pPr>
            <a:r>
              <a:rPr kumimoji="0" lang="en-US" altLang="en-US" sz="2200" b="0" i="0" u="none" strike="noStrike" cap="none" normalizeH="0" baseline="0" dirty="0">
                <a:ln>
                  <a:noFill/>
                </a:ln>
                <a:effectLst/>
                <a:latin typeface="+mn-lt"/>
              </a:rPr>
              <a:t>Does the plot match the conventions of your genre?</a:t>
            </a:r>
          </a:p>
          <a:p>
            <a:pPr marR="0" lvl="0" defTabSz="914400" rtl="0" eaLnBrk="0" fontAlgn="base" latinLnBrk="0" hangingPunct="0">
              <a:lnSpc>
                <a:spcPct val="100000"/>
              </a:lnSpc>
              <a:spcBef>
                <a:spcPct val="0"/>
              </a:spcBef>
              <a:spcAft>
                <a:spcPts val="600"/>
              </a:spcAft>
              <a:buClrTx/>
              <a:buSzTx/>
              <a:tabLst/>
            </a:pPr>
            <a:r>
              <a:rPr kumimoji="0" lang="en-US" altLang="en-US" sz="2200" b="0" i="0" u="none" strike="noStrike" cap="none" normalizeH="0" baseline="0" dirty="0">
                <a:ln>
                  <a:noFill/>
                </a:ln>
                <a:effectLst/>
                <a:latin typeface="+mn-lt"/>
              </a:rPr>
              <a:t>Write a one sentence summary of each scene on individual flashcards and pin them onto a corkboard. </a:t>
            </a:r>
            <a:br>
              <a:rPr kumimoji="0" lang="en-US" altLang="en-US" sz="2200" b="0" i="0" u="none" strike="noStrike" cap="none" normalizeH="0" baseline="0" dirty="0">
                <a:ln>
                  <a:noFill/>
                </a:ln>
                <a:effectLst/>
                <a:latin typeface="+mn-lt"/>
              </a:rPr>
            </a:br>
            <a:endParaRPr kumimoji="0" lang="en-US" altLang="en-US" sz="2200" b="0" i="0" u="none" strike="noStrike" cap="none" normalizeH="0" baseline="0" dirty="0">
              <a:ln>
                <a:noFill/>
              </a:ln>
              <a:effectLst/>
              <a:latin typeface="+mn-lt"/>
            </a:endParaRPr>
          </a:p>
        </p:txBody>
      </p:sp>
      <p:sp>
        <p:nvSpPr>
          <p:cNvPr id="4" name="Date Placeholder 3">
            <a:extLst>
              <a:ext uri="{FF2B5EF4-FFF2-40B4-BE49-F238E27FC236}">
                <a16:creationId xmlns:a16="http://schemas.microsoft.com/office/drawing/2014/main" id="{22C7C9B6-2B21-2D98-86DC-343B63064F3A}"/>
              </a:ext>
            </a:extLst>
          </p:cNvPr>
          <p:cNvSpPr>
            <a:spLocks noGrp="1"/>
          </p:cNvSpPr>
          <p:nvPr>
            <p:ph type="dt" sz="half" idx="10"/>
          </p:nvPr>
        </p:nvSpPr>
        <p:spPr>
          <a:xfrm>
            <a:off x="609600" y="6356350"/>
            <a:ext cx="2743200" cy="365125"/>
          </a:xfrm>
        </p:spPr>
        <p:txBody>
          <a:bodyPr>
            <a:normAutofit/>
          </a:bodyPr>
          <a:lstStyle/>
          <a:p>
            <a:pPr>
              <a:spcAft>
                <a:spcPts val="600"/>
              </a:spcAft>
            </a:pPr>
            <a:fld id="{91825B69-DDA2-485D-8022-76315D90A4C2}" type="datetime1">
              <a:rPr lang="en-US">
                <a:solidFill>
                  <a:srgbClr val="FFFFFF"/>
                </a:solidFill>
              </a:rPr>
              <a:pPr>
                <a:spcAft>
                  <a:spcPts val="600"/>
                </a:spcAft>
              </a:pPr>
              <a:t>7/16/2024</a:t>
            </a:fld>
            <a:endParaRPr lang="en-US">
              <a:solidFill>
                <a:srgbClr val="FFFFFF"/>
              </a:solidFill>
            </a:endParaRPr>
          </a:p>
        </p:txBody>
      </p:sp>
      <p:sp>
        <p:nvSpPr>
          <p:cNvPr id="5" name="Footer Placeholder 4">
            <a:extLst>
              <a:ext uri="{FF2B5EF4-FFF2-40B4-BE49-F238E27FC236}">
                <a16:creationId xmlns:a16="http://schemas.microsoft.com/office/drawing/2014/main" id="{824C2527-9868-CFF1-E358-7A268D0A7CC7}"/>
              </a:ext>
            </a:extLst>
          </p:cNvPr>
          <p:cNvSpPr>
            <a:spLocks noGrp="1"/>
          </p:cNvSpPr>
          <p:nvPr>
            <p:ph type="ftr" sz="quarter" idx="11"/>
          </p:nvPr>
        </p:nvSpPr>
        <p:spPr>
          <a:xfrm>
            <a:off x="5745083" y="6356350"/>
            <a:ext cx="4114800" cy="365125"/>
          </a:xfrm>
        </p:spPr>
        <p:txBody>
          <a:bodyPr>
            <a:normAutofit/>
          </a:bodyPr>
          <a:lstStyle/>
          <a:p>
            <a:pPr algn="l">
              <a:spcAft>
                <a:spcPts val="600"/>
              </a:spcAft>
            </a:pPr>
            <a:r>
              <a:rPr lang="en-US"/>
              <a:t>c Allen H. Mesch</a:t>
            </a:r>
          </a:p>
        </p:txBody>
      </p:sp>
      <p:sp>
        <p:nvSpPr>
          <p:cNvPr id="6" name="Slide Number Placeholder 5">
            <a:extLst>
              <a:ext uri="{FF2B5EF4-FFF2-40B4-BE49-F238E27FC236}">
                <a16:creationId xmlns:a16="http://schemas.microsoft.com/office/drawing/2014/main" id="{117A7679-5835-F589-4415-9F080A181402}"/>
              </a:ext>
            </a:extLst>
          </p:cNvPr>
          <p:cNvSpPr>
            <a:spLocks noGrp="1"/>
          </p:cNvSpPr>
          <p:nvPr>
            <p:ph type="sldNum" sz="quarter" idx="12"/>
          </p:nvPr>
        </p:nvSpPr>
        <p:spPr>
          <a:xfrm>
            <a:off x="10134600" y="6356350"/>
            <a:ext cx="1447800" cy="365125"/>
          </a:xfrm>
        </p:spPr>
        <p:txBody>
          <a:bodyPr>
            <a:normAutofit/>
          </a:bodyPr>
          <a:lstStyle/>
          <a:p>
            <a:pPr>
              <a:spcAft>
                <a:spcPts val="600"/>
              </a:spcAft>
            </a:pPr>
            <a:fld id="{1F646F3F-274D-499B-ABBE-824EB4ABDC3D}" type="slidenum">
              <a:rPr lang="en-US" smtClean="0"/>
              <a:pPr>
                <a:spcAft>
                  <a:spcPts val="600"/>
                </a:spcAft>
              </a:pPr>
              <a:t>6</a:t>
            </a:fld>
            <a:endParaRPr lang="en-US"/>
          </a:p>
        </p:txBody>
      </p:sp>
    </p:spTree>
    <p:extLst>
      <p:ext uri="{BB962C8B-B14F-4D97-AF65-F5344CB8AC3E}">
        <p14:creationId xmlns:p14="http://schemas.microsoft.com/office/powerpoint/2010/main" val="38389588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3079" name="Background Fill">
            <a:extLst>
              <a:ext uri="{FF2B5EF4-FFF2-40B4-BE49-F238E27FC236}">
                <a16:creationId xmlns:a16="http://schemas.microsoft.com/office/drawing/2014/main" id="{B937640E-EF7A-4A6C-A950-D12B7D5C92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1" name="Rectangle 3080">
            <a:extLst>
              <a:ext uri="{FF2B5EF4-FFF2-40B4-BE49-F238E27FC236}">
                <a16:creationId xmlns:a16="http://schemas.microsoft.com/office/drawing/2014/main" id="{37C48F90-AFD5-4232-AE7D-27B956BF7E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83" name="Freeform: Shape 3082">
            <a:extLst>
              <a:ext uri="{FF2B5EF4-FFF2-40B4-BE49-F238E27FC236}">
                <a16:creationId xmlns:a16="http://schemas.microsoft.com/office/drawing/2014/main" id="{73C96EE1-9524-4300-BFAC-56AA55EB49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855747" y="-1"/>
            <a:ext cx="6336253" cy="6858001"/>
          </a:xfrm>
          <a:custGeom>
            <a:avLst/>
            <a:gdLst>
              <a:gd name="connsiteX0" fmla="*/ 5721063 w 6336253"/>
              <a:gd name="connsiteY0" fmla="*/ 3536635 h 6858001"/>
              <a:gd name="connsiteX1" fmla="*/ 6230651 w 6336253"/>
              <a:gd name="connsiteY1" fmla="*/ 4046223 h 6858001"/>
              <a:gd name="connsiteX2" fmla="*/ 5721063 w 6336253"/>
              <a:gd name="connsiteY2" fmla="*/ 4555811 h 6858001"/>
              <a:gd name="connsiteX3" fmla="*/ 5211475 w 6336253"/>
              <a:gd name="connsiteY3" fmla="*/ 4046223 h 6858001"/>
              <a:gd name="connsiteX4" fmla="*/ 5721063 w 6336253"/>
              <a:gd name="connsiteY4" fmla="*/ 3536635 h 6858001"/>
              <a:gd name="connsiteX5" fmla="*/ 5456902 w 6336253"/>
              <a:gd name="connsiteY5" fmla="*/ 0 h 6858001"/>
              <a:gd name="connsiteX6" fmla="*/ 6321710 w 6336253"/>
              <a:gd name="connsiteY6" fmla="*/ 0 h 6858001"/>
              <a:gd name="connsiteX7" fmla="*/ 6332019 w 6336253"/>
              <a:gd name="connsiteY7" fmla="*/ 42969 h 6858001"/>
              <a:gd name="connsiteX8" fmla="*/ 6320934 w 6336253"/>
              <a:gd name="connsiteY8" fmla="*/ 219852 h 6858001"/>
              <a:gd name="connsiteX9" fmla="*/ 5774313 w 6336253"/>
              <a:gd name="connsiteY9" fmla="*/ 535443 h 6858001"/>
              <a:gd name="connsiteX10" fmla="*/ 5444200 w 6336253"/>
              <a:gd name="connsiteY10" fmla="*/ 78052 h 6858001"/>
              <a:gd name="connsiteX11" fmla="*/ 609600 w 6336253"/>
              <a:gd name="connsiteY11" fmla="*/ 0 h 6858001"/>
              <a:gd name="connsiteX12" fmla="*/ 1171409 w 6336253"/>
              <a:gd name="connsiteY12" fmla="*/ 0 h 6858001"/>
              <a:gd name="connsiteX13" fmla="*/ 4838473 w 6336253"/>
              <a:gd name="connsiteY13" fmla="*/ 0 h 6858001"/>
              <a:gd name="connsiteX14" fmla="*/ 4830349 w 6336253"/>
              <a:gd name="connsiteY14" fmla="*/ 184996 h 6858001"/>
              <a:gd name="connsiteX15" fmla="*/ 4833376 w 6336253"/>
              <a:gd name="connsiteY15" fmla="*/ 419995 h 6858001"/>
              <a:gd name="connsiteX16" fmla="*/ 5281338 w 6336253"/>
              <a:gd name="connsiteY16" fmla="*/ 1068099 h 6858001"/>
              <a:gd name="connsiteX17" fmla="*/ 5729205 w 6336253"/>
              <a:gd name="connsiteY17" fmla="*/ 2589405 h 6858001"/>
              <a:gd name="connsiteX18" fmla="*/ 5283212 w 6336253"/>
              <a:gd name="connsiteY18" fmla="*/ 3164269 h 6858001"/>
              <a:gd name="connsiteX19" fmla="*/ 5124820 w 6336253"/>
              <a:gd name="connsiteY19" fmla="*/ 4641255 h 6858001"/>
              <a:gd name="connsiteX20" fmla="*/ 5736551 w 6336253"/>
              <a:gd name="connsiteY20" fmla="*/ 5670858 h 6858001"/>
              <a:gd name="connsiteX21" fmla="*/ 6022123 w 6336253"/>
              <a:gd name="connsiteY21" fmla="*/ 6707670 h 6858001"/>
              <a:gd name="connsiteX22" fmla="*/ 6024496 w 6336253"/>
              <a:gd name="connsiteY22" fmla="*/ 6858000 h 6858001"/>
              <a:gd name="connsiteX23" fmla="*/ 2242268 w 6336253"/>
              <a:gd name="connsiteY23" fmla="*/ 6858000 h 6858001"/>
              <a:gd name="connsiteX24" fmla="*/ 2242268 w 6336253"/>
              <a:gd name="connsiteY24" fmla="*/ 6858001 h 6858001"/>
              <a:gd name="connsiteX25" fmla="*/ 0 w 6336253"/>
              <a:gd name="connsiteY25" fmla="*/ 6858001 h 6858001"/>
              <a:gd name="connsiteX26" fmla="*/ 0 w 6336253"/>
              <a:gd name="connsiteY26" fmla="*/ 1 h 6858001"/>
              <a:gd name="connsiteX27" fmla="*/ 609600 w 6336253"/>
              <a:gd name="connsiteY27"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336253" h="6858001">
                <a:moveTo>
                  <a:pt x="5721063" y="3536635"/>
                </a:moveTo>
                <a:cubicBezTo>
                  <a:pt x="6002501" y="3536635"/>
                  <a:pt x="6230651" y="3764785"/>
                  <a:pt x="6230651" y="4046223"/>
                </a:cubicBezTo>
                <a:cubicBezTo>
                  <a:pt x="6230651" y="4327661"/>
                  <a:pt x="6002501" y="4555811"/>
                  <a:pt x="5721063" y="4555811"/>
                </a:cubicBezTo>
                <a:cubicBezTo>
                  <a:pt x="5439625" y="4555811"/>
                  <a:pt x="5211475" y="4327661"/>
                  <a:pt x="5211475" y="4046223"/>
                </a:cubicBezTo>
                <a:cubicBezTo>
                  <a:pt x="5211475" y="3764785"/>
                  <a:pt x="5439625" y="3536635"/>
                  <a:pt x="5721063" y="3536635"/>
                </a:cubicBezTo>
                <a:close/>
                <a:moveTo>
                  <a:pt x="5456902" y="0"/>
                </a:moveTo>
                <a:lnTo>
                  <a:pt x="6321710" y="0"/>
                </a:lnTo>
                <a:lnTo>
                  <a:pt x="6332019" y="42969"/>
                </a:lnTo>
                <a:cubicBezTo>
                  <a:pt x="6340015" y="100391"/>
                  <a:pt x="6336884" y="160329"/>
                  <a:pt x="6320934" y="219852"/>
                </a:cubicBezTo>
                <a:cubicBezTo>
                  <a:pt x="6257137" y="457945"/>
                  <a:pt x="6012407" y="599240"/>
                  <a:pt x="5774313" y="535443"/>
                </a:cubicBezTo>
                <a:cubicBezTo>
                  <a:pt x="5565982" y="479621"/>
                  <a:pt x="5431761" y="285271"/>
                  <a:pt x="5444200" y="78052"/>
                </a:cubicBezTo>
                <a:close/>
                <a:moveTo>
                  <a:pt x="609600" y="0"/>
                </a:moveTo>
                <a:lnTo>
                  <a:pt x="1171409" y="0"/>
                </a:lnTo>
                <a:lnTo>
                  <a:pt x="4838473" y="0"/>
                </a:lnTo>
                <a:lnTo>
                  <a:pt x="4830349" y="184996"/>
                </a:lnTo>
                <a:cubicBezTo>
                  <a:pt x="4828991" y="263520"/>
                  <a:pt x="4829864" y="341910"/>
                  <a:pt x="4833376" y="419995"/>
                </a:cubicBezTo>
                <a:cubicBezTo>
                  <a:pt x="4846565" y="709488"/>
                  <a:pt x="5075226" y="891535"/>
                  <a:pt x="5281338" y="1068099"/>
                </a:cubicBezTo>
                <a:cubicBezTo>
                  <a:pt x="5795128" y="1508061"/>
                  <a:pt x="5969974" y="2032158"/>
                  <a:pt x="5729205" y="2589405"/>
                </a:cubicBezTo>
                <a:cubicBezTo>
                  <a:pt x="5635831" y="2805523"/>
                  <a:pt x="5454276" y="2993264"/>
                  <a:pt x="5283212" y="3164269"/>
                </a:cubicBezTo>
                <a:cubicBezTo>
                  <a:pt x="4824418" y="3622744"/>
                  <a:pt x="4843217" y="4154456"/>
                  <a:pt x="5124820" y="4641255"/>
                </a:cubicBezTo>
                <a:cubicBezTo>
                  <a:pt x="5325440" y="4986832"/>
                  <a:pt x="5565996" y="5311556"/>
                  <a:pt x="5736551" y="5670858"/>
                </a:cubicBezTo>
                <a:cubicBezTo>
                  <a:pt x="5902602" y="6019042"/>
                  <a:pt x="6001121" y="6366409"/>
                  <a:pt x="6022123" y="6707670"/>
                </a:cubicBezTo>
                <a:lnTo>
                  <a:pt x="6024496" y="6858000"/>
                </a:lnTo>
                <a:lnTo>
                  <a:pt x="2242268" y="6858000"/>
                </a:lnTo>
                <a:lnTo>
                  <a:pt x="2242268" y="6858001"/>
                </a:lnTo>
                <a:lnTo>
                  <a:pt x="0" y="6858001"/>
                </a:lnTo>
                <a:lnTo>
                  <a:pt x="0" y="1"/>
                </a:lnTo>
                <a:lnTo>
                  <a:pt x="609600" y="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13968EC5-B69F-3919-205D-592280129D61}"/>
              </a:ext>
            </a:extLst>
          </p:cNvPr>
          <p:cNvSpPr>
            <a:spLocks noGrp="1"/>
          </p:cNvSpPr>
          <p:nvPr>
            <p:ph type="title"/>
          </p:nvPr>
        </p:nvSpPr>
        <p:spPr>
          <a:xfrm>
            <a:off x="609600" y="552783"/>
            <a:ext cx="6516914" cy="1156876"/>
          </a:xfrm>
        </p:spPr>
        <p:txBody>
          <a:bodyPr>
            <a:noAutofit/>
          </a:bodyPr>
          <a:lstStyle/>
          <a:p>
            <a:pPr>
              <a:lnSpc>
                <a:spcPct val="90000"/>
              </a:lnSpc>
            </a:pPr>
            <a:r>
              <a:rPr lang="en-US" sz="4000" dirty="0">
                <a:latin typeface="Rubik"/>
              </a:rPr>
              <a:t>Fixing ‘Big Picture’ Problems – Story Structure</a:t>
            </a:r>
            <a:endParaRPr lang="en-US" sz="4000" dirty="0"/>
          </a:p>
        </p:txBody>
      </p:sp>
      <p:sp>
        <p:nvSpPr>
          <p:cNvPr id="9" name="Rectangle 3">
            <a:extLst>
              <a:ext uri="{FF2B5EF4-FFF2-40B4-BE49-F238E27FC236}">
                <a16:creationId xmlns:a16="http://schemas.microsoft.com/office/drawing/2014/main" id="{4C832D93-8D1B-4266-2F89-8CA89E2F657D}"/>
              </a:ext>
            </a:extLst>
          </p:cNvPr>
          <p:cNvSpPr>
            <a:spLocks noGrp="1" noChangeArrowheads="1"/>
          </p:cNvSpPr>
          <p:nvPr>
            <p:ph idx="1"/>
          </p:nvPr>
        </p:nvSpPr>
        <p:spPr bwMode="auto">
          <a:xfrm>
            <a:off x="605906" y="1883605"/>
            <a:ext cx="6291089" cy="4472744"/>
          </a:xfrm>
          <a:prstGeom prst="rect">
            <a:avLst/>
          </a:prstGeom>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0" tIns="0" rIns="0" bIns="142830" numCol="1"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nSpc>
                <a:spcPct val="100000"/>
              </a:lnSpc>
              <a:spcAft>
                <a:spcPts val="600"/>
              </a:spcAft>
            </a:pPr>
            <a:r>
              <a:rPr lang="en-US" sz="2200" b="0" i="0" dirty="0">
                <a:effectLst/>
                <a:latin typeface="+mn-lt"/>
              </a:rPr>
              <a:t>While a book’s plot can go anywhere, story structure isn’t as flexible.</a:t>
            </a:r>
          </a:p>
          <a:p>
            <a:pPr>
              <a:lnSpc>
                <a:spcPct val="100000"/>
              </a:lnSpc>
              <a:spcAft>
                <a:spcPts val="600"/>
              </a:spcAft>
            </a:pPr>
            <a:r>
              <a:rPr lang="en-US" sz="2200" b="0" i="0" dirty="0">
                <a:effectLst/>
                <a:latin typeface="+mn-lt"/>
              </a:rPr>
              <a:t>Stories largely follow the same pattern: </a:t>
            </a:r>
          </a:p>
          <a:p>
            <a:pPr>
              <a:lnSpc>
                <a:spcPct val="100000"/>
              </a:lnSpc>
              <a:spcAft>
                <a:spcPts val="600"/>
              </a:spcAft>
            </a:pPr>
            <a:r>
              <a:rPr lang="en-US" sz="2200" b="0" i="0" dirty="0">
                <a:solidFill>
                  <a:srgbClr val="0070C0"/>
                </a:solidFill>
                <a:effectLst/>
                <a:latin typeface="+mn-lt"/>
              </a:rPr>
              <a:t>A hero is in a ‘normal world’ before something forces them out of their comfort zone, and in pursuit of a goal that they must either achieve or face the consequences.</a:t>
            </a:r>
          </a:p>
          <a:p>
            <a:pPr>
              <a:lnSpc>
                <a:spcPct val="100000"/>
              </a:lnSpc>
              <a:spcAft>
                <a:spcPts val="600"/>
              </a:spcAft>
            </a:pPr>
            <a:r>
              <a:rPr lang="en-US" sz="2200" b="0" i="0" dirty="0">
                <a:effectLst/>
                <a:latin typeface="+mn-lt"/>
              </a:rPr>
              <a:t>Distill your story into a single sentence following this formula:</a:t>
            </a:r>
          </a:p>
          <a:p>
            <a:pPr>
              <a:lnSpc>
                <a:spcPct val="100000"/>
              </a:lnSpc>
              <a:spcAft>
                <a:spcPts val="600"/>
              </a:spcAft>
            </a:pPr>
            <a:r>
              <a:rPr lang="en-US" sz="2200" b="1" i="0" dirty="0">
                <a:effectLst/>
                <a:latin typeface="+mn-lt"/>
              </a:rPr>
              <a:t>[</a:t>
            </a:r>
            <a:r>
              <a:rPr lang="en-US" sz="2200" b="1" i="0" dirty="0">
                <a:solidFill>
                  <a:srgbClr val="FF0000"/>
                </a:solidFill>
                <a:effectLst/>
                <a:latin typeface="+mn-lt"/>
              </a:rPr>
              <a:t>Character</a:t>
            </a:r>
            <a:r>
              <a:rPr lang="en-US" sz="2200" b="1" i="0" dirty="0">
                <a:effectLst/>
                <a:latin typeface="+mn-lt"/>
              </a:rPr>
              <a:t>]</a:t>
            </a:r>
            <a:r>
              <a:rPr lang="en-US" sz="2200" b="0" i="0" dirty="0">
                <a:effectLst/>
                <a:latin typeface="+mn-lt"/>
              </a:rPr>
              <a:t> must</a:t>
            </a:r>
            <a:r>
              <a:rPr lang="en-US" sz="2200" b="1" i="0" dirty="0">
                <a:effectLst/>
                <a:latin typeface="+mn-lt"/>
              </a:rPr>
              <a:t> [</a:t>
            </a:r>
            <a:r>
              <a:rPr lang="en-US" sz="2200" b="1" dirty="0">
                <a:solidFill>
                  <a:srgbClr val="FF0000"/>
                </a:solidFill>
                <a:latin typeface="+mn-lt"/>
              </a:rPr>
              <a:t>do something</a:t>
            </a:r>
            <a:r>
              <a:rPr lang="en-US" sz="2200" b="1" i="0" dirty="0">
                <a:effectLst/>
                <a:latin typeface="+mn-lt"/>
              </a:rPr>
              <a:t>] </a:t>
            </a:r>
            <a:r>
              <a:rPr lang="en-US" sz="2200" b="0" i="0" dirty="0">
                <a:effectLst/>
                <a:latin typeface="+mn-lt"/>
              </a:rPr>
              <a:t>to achieve </a:t>
            </a:r>
            <a:r>
              <a:rPr lang="en-US" sz="2200" b="1" i="0" dirty="0">
                <a:effectLst/>
                <a:latin typeface="+mn-lt"/>
              </a:rPr>
              <a:t>[</a:t>
            </a:r>
            <a:r>
              <a:rPr lang="en-US" sz="2200" b="1" dirty="0">
                <a:solidFill>
                  <a:srgbClr val="FF0000"/>
                </a:solidFill>
                <a:latin typeface="+mn-lt"/>
              </a:rPr>
              <a:t>goal</a:t>
            </a:r>
            <a:r>
              <a:rPr lang="en-US" sz="2200" b="1" i="0" dirty="0">
                <a:effectLst/>
                <a:latin typeface="+mn-lt"/>
              </a:rPr>
              <a:t>]</a:t>
            </a:r>
            <a:r>
              <a:rPr lang="en-US" sz="2200" b="0" i="0" dirty="0">
                <a:effectLst/>
                <a:latin typeface="+mn-lt"/>
              </a:rPr>
              <a:t> or else </a:t>
            </a:r>
            <a:r>
              <a:rPr lang="en-US" sz="2200" b="1" i="0" dirty="0">
                <a:effectLst/>
                <a:latin typeface="+mn-lt"/>
              </a:rPr>
              <a:t>[</a:t>
            </a:r>
            <a:r>
              <a:rPr lang="en-US" sz="2200" b="1" dirty="0">
                <a:solidFill>
                  <a:srgbClr val="FF0000"/>
                </a:solidFill>
                <a:latin typeface="+mn-lt"/>
              </a:rPr>
              <a:t>reason why the audience should care</a:t>
            </a:r>
            <a:r>
              <a:rPr lang="en-US" sz="2200" b="1" i="0" dirty="0">
                <a:effectLst/>
                <a:latin typeface="+mn-lt"/>
              </a:rPr>
              <a:t>]</a:t>
            </a:r>
            <a:r>
              <a:rPr lang="en-US" sz="2200" b="0" i="0" dirty="0">
                <a:effectLst/>
                <a:latin typeface="+mn-lt"/>
              </a:rPr>
              <a:t>? </a:t>
            </a:r>
            <a:endParaRPr kumimoji="0" lang="en-US" altLang="en-US" sz="2200" b="0" i="0" u="none" strike="noStrike" cap="none" normalizeH="0" baseline="0" dirty="0">
              <a:ln>
                <a:noFill/>
              </a:ln>
              <a:effectLst/>
              <a:latin typeface="Arial" panose="020B0604020202020204" pitchFamily="34" charset="0"/>
            </a:endParaRPr>
          </a:p>
        </p:txBody>
      </p:sp>
      <p:pic>
        <p:nvPicPr>
          <p:cNvPr id="3074" name="Picture 2" descr="Story Elements Anchor Chart | Etsy">
            <a:extLst>
              <a:ext uri="{FF2B5EF4-FFF2-40B4-BE49-F238E27FC236}">
                <a16:creationId xmlns:a16="http://schemas.microsoft.com/office/drawing/2014/main" id="{2C312299-8955-EA2E-ABCC-89C504302E3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420022" y="979138"/>
            <a:ext cx="4016383" cy="5355178"/>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a:extLst>
              <a:ext uri="{FF2B5EF4-FFF2-40B4-BE49-F238E27FC236}">
                <a16:creationId xmlns:a16="http://schemas.microsoft.com/office/drawing/2014/main" id="{22C7C9B6-2B21-2D98-86DC-343B63064F3A}"/>
              </a:ext>
            </a:extLst>
          </p:cNvPr>
          <p:cNvSpPr>
            <a:spLocks noGrp="1"/>
          </p:cNvSpPr>
          <p:nvPr>
            <p:ph type="dt" sz="half" idx="10"/>
          </p:nvPr>
        </p:nvSpPr>
        <p:spPr>
          <a:xfrm>
            <a:off x="609600" y="6356350"/>
            <a:ext cx="2743200" cy="365125"/>
          </a:xfrm>
        </p:spPr>
        <p:txBody>
          <a:bodyPr>
            <a:normAutofit/>
          </a:bodyPr>
          <a:lstStyle/>
          <a:p>
            <a:pPr>
              <a:spcAft>
                <a:spcPts val="600"/>
              </a:spcAft>
            </a:pPr>
            <a:fld id="{91825B69-DDA2-485D-8022-76315D90A4C2}" type="datetime1">
              <a:rPr lang="en-US" smtClean="0"/>
              <a:pPr>
                <a:spcAft>
                  <a:spcPts val="600"/>
                </a:spcAft>
              </a:pPr>
              <a:t>7/16/2024</a:t>
            </a:fld>
            <a:endParaRPr lang="en-US"/>
          </a:p>
        </p:txBody>
      </p:sp>
      <p:sp>
        <p:nvSpPr>
          <p:cNvPr id="5" name="Footer Placeholder 4">
            <a:extLst>
              <a:ext uri="{FF2B5EF4-FFF2-40B4-BE49-F238E27FC236}">
                <a16:creationId xmlns:a16="http://schemas.microsoft.com/office/drawing/2014/main" id="{824C2527-9868-CFF1-E358-7A268D0A7CC7}"/>
              </a:ext>
            </a:extLst>
          </p:cNvPr>
          <p:cNvSpPr>
            <a:spLocks noGrp="1"/>
          </p:cNvSpPr>
          <p:nvPr>
            <p:ph type="ftr" sz="quarter" idx="11"/>
          </p:nvPr>
        </p:nvSpPr>
        <p:spPr>
          <a:xfrm>
            <a:off x="4038600" y="6356350"/>
            <a:ext cx="4114800" cy="365125"/>
          </a:xfrm>
        </p:spPr>
        <p:txBody>
          <a:bodyPr>
            <a:normAutofit/>
          </a:bodyPr>
          <a:lstStyle/>
          <a:p>
            <a:pPr>
              <a:spcAft>
                <a:spcPts val="600"/>
              </a:spcAft>
            </a:pPr>
            <a:r>
              <a:rPr lang="en-US"/>
              <a:t>c Allen H. Mesch</a:t>
            </a:r>
          </a:p>
        </p:txBody>
      </p:sp>
      <p:sp>
        <p:nvSpPr>
          <p:cNvPr id="6" name="Slide Number Placeholder 5">
            <a:extLst>
              <a:ext uri="{FF2B5EF4-FFF2-40B4-BE49-F238E27FC236}">
                <a16:creationId xmlns:a16="http://schemas.microsoft.com/office/drawing/2014/main" id="{117A7679-5835-F589-4415-9F080A181402}"/>
              </a:ext>
            </a:extLst>
          </p:cNvPr>
          <p:cNvSpPr>
            <a:spLocks noGrp="1"/>
          </p:cNvSpPr>
          <p:nvPr>
            <p:ph type="sldNum" sz="quarter" idx="12"/>
          </p:nvPr>
        </p:nvSpPr>
        <p:spPr>
          <a:xfrm>
            <a:off x="10134600" y="6356350"/>
            <a:ext cx="1447800" cy="365125"/>
          </a:xfrm>
        </p:spPr>
        <p:txBody>
          <a:bodyPr>
            <a:normAutofit/>
          </a:bodyPr>
          <a:lstStyle/>
          <a:p>
            <a:pPr>
              <a:spcAft>
                <a:spcPts val="600"/>
              </a:spcAft>
            </a:pPr>
            <a:fld id="{1F646F3F-274D-499B-ABBE-824EB4ABDC3D}" type="slidenum">
              <a:rPr lang="en-US" smtClean="0"/>
              <a:pPr>
                <a:spcAft>
                  <a:spcPts val="600"/>
                </a:spcAft>
              </a:pPr>
              <a:t>7</a:t>
            </a:fld>
            <a:endParaRPr lang="en-US"/>
          </a:p>
        </p:txBody>
      </p:sp>
    </p:spTree>
    <p:extLst>
      <p:ext uri="{BB962C8B-B14F-4D97-AF65-F5344CB8AC3E}">
        <p14:creationId xmlns:p14="http://schemas.microsoft.com/office/powerpoint/2010/main" val="33190797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68EC5-B69F-3919-205D-592280129D61}"/>
              </a:ext>
            </a:extLst>
          </p:cNvPr>
          <p:cNvSpPr>
            <a:spLocks noGrp="1"/>
          </p:cNvSpPr>
          <p:nvPr>
            <p:ph type="title"/>
          </p:nvPr>
        </p:nvSpPr>
        <p:spPr>
          <a:xfrm>
            <a:off x="609600" y="557785"/>
            <a:ext cx="10972800" cy="740928"/>
          </a:xfrm>
        </p:spPr>
        <p:txBody>
          <a:bodyPr>
            <a:normAutofit fontScale="90000"/>
          </a:bodyPr>
          <a:lstStyle/>
          <a:p>
            <a:br>
              <a:rPr lang="en-US" b="0" i="0" dirty="0">
                <a:solidFill>
                  <a:srgbClr val="2A2A2A"/>
                </a:solidFill>
                <a:effectLst/>
                <a:latin typeface="Rubik"/>
              </a:rPr>
            </a:br>
            <a:r>
              <a:rPr lang="en-US" b="0" i="0" dirty="0">
                <a:solidFill>
                  <a:srgbClr val="2A2A2A"/>
                </a:solidFill>
                <a:effectLst/>
                <a:latin typeface="Rubik"/>
              </a:rPr>
              <a:t>F</a:t>
            </a:r>
            <a:r>
              <a:rPr lang="en-US" dirty="0">
                <a:solidFill>
                  <a:srgbClr val="2A2A2A"/>
                </a:solidFill>
                <a:latin typeface="Rubik"/>
              </a:rPr>
              <a:t>ixing ‘Big Picture’ Problems - Character</a:t>
            </a:r>
            <a:endParaRPr lang="en-US" dirty="0"/>
          </a:p>
        </p:txBody>
      </p:sp>
      <p:sp>
        <p:nvSpPr>
          <p:cNvPr id="4" name="Date Placeholder 3">
            <a:extLst>
              <a:ext uri="{FF2B5EF4-FFF2-40B4-BE49-F238E27FC236}">
                <a16:creationId xmlns:a16="http://schemas.microsoft.com/office/drawing/2014/main" id="{22C7C9B6-2B21-2D98-86DC-343B63064F3A}"/>
              </a:ext>
            </a:extLst>
          </p:cNvPr>
          <p:cNvSpPr>
            <a:spLocks noGrp="1"/>
          </p:cNvSpPr>
          <p:nvPr>
            <p:ph type="dt" sz="half" idx="10"/>
          </p:nvPr>
        </p:nvSpPr>
        <p:spPr/>
        <p:txBody>
          <a:bodyPr/>
          <a:lstStyle/>
          <a:p>
            <a:fld id="{91825B69-DDA2-485D-8022-76315D90A4C2}" type="datetime1">
              <a:rPr lang="en-US" smtClean="0"/>
              <a:t>7/16/2024</a:t>
            </a:fld>
            <a:endParaRPr lang="en-US" dirty="0"/>
          </a:p>
        </p:txBody>
      </p:sp>
      <p:sp>
        <p:nvSpPr>
          <p:cNvPr id="5" name="Footer Placeholder 4">
            <a:extLst>
              <a:ext uri="{FF2B5EF4-FFF2-40B4-BE49-F238E27FC236}">
                <a16:creationId xmlns:a16="http://schemas.microsoft.com/office/drawing/2014/main" id="{824C2527-9868-CFF1-E358-7A268D0A7CC7}"/>
              </a:ext>
            </a:extLst>
          </p:cNvPr>
          <p:cNvSpPr>
            <a:spLocks noGrp="1"/>
          </p:cNvSpPr>
          <p:nvPr>
            <p:ph type="ftr" sz="quarter" idx="11"/>
          </p:nvPr>
        </p:nvSpPr>
        <p:spPr/>
        <p:txBody>
          <a:bodyPr/>
          <a:lstStyle/>
          <a:p>
            <a:r>
              <a:rPr lang="en-US" dirty="0"/>
              <a:t>c Allen H. Mesch</a:t>
            </a:r>
          </a:p>
        </p:txBody>
      </p:sp>
      <p:sp>
        <p:nvSpPr>
          <p:cNvPr id="6" name="Slide Number Placeholder 5">
            <a:extLst>
              <a:ext uri="{FF2B5EF4-FFF2-40B4-BE49-F238E27FC236}">
                <a16:creationId xmlns:a16="http://schemas.microsoft.com/office/drawing/2014/main" id="{117A7679-5835-F589-4415-9F080A181402}"/>
              </a:ext>
            </a:extLst>
          </p:cNvPr>
          <p:cNvSpPr>
            <a:spLocks noGrp="1"/>
          </p:cNvSpPr>
          <p:nvPr>
            <p:ph type="sldNum" sz="quarter" idx="12"/>
          </p:nvPr>
        </p:nvSpPr>
        <p:spPr/>
        <p:txBody>
          <a:bodyPr/>
          <a:lstStyle/>
          <a:p>
            <a:fld id="{1F646F3F-274D-499B-ABBE-824EB4ABDC3D}" type="slidenum">
              <a:rPr lang="en-US" smtClean="0"/>
              <a:t>8</a:t>
            </a:fld>
            <a:endParaRPr lang="en-US" dirty="0"/>
          </a:p>
        </p:txBody>
      </p:sp>
      <p:sp>
        <p:nvSpPr>
          <p:cNvPr id="9" name="Rectangle 3">
            <a:extLst>
              <a:ext uri="{FF2B5EF4-FFF2-40B4-BE49-F238E27FC236}">
                <a16:creationId xmlns:a16="http://schemas.microsoft.com/office/drawing/2014/main" id="{4C832D93-8D1B-4266-2F89-8CA89E2F657D}"/>
              </a:ext>
            </a:extLst>
          </p:cNvPr>
          <p:cNvSpPr>
            <a:spLocks noGrp="1" noChangeArrowheads="1"/>
          </p:cNvSpPr>
          <p:nvPr>
            <p:ph idx="1"/>
          </p:nvPr>
        </p:nvSpPr>
        <p:spPr bwMode="auto">
          <a:xfrm>
            <a:off x="609600" y="1724093"/>
            <a:ext cx="7711440" cy="420687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14283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l">
              <a:lnSpc>
                <a:spcPct val="100000"/>
              </a:lnSpc>
            </a:pPr>
            <a:r>
              <a:rPr lang="en-US" sz="2200" b="0" i="0" dirty="0">
                <a:solidFill>
                  <a:srgbClr val="2A2A2A"/>
                </a:solidFill>
                <a:effectLst/>
                <a:latin typeface="+mn-lt"/>
              </a:rPr>
              <a:t>A story is about how a character reacts to an event or situation. </a:t>
            </a:r>
          </a:p>
          <a:p>
            <a:pPr algn="l">
              <a:lnSpc>
                <a:spcPct val="100000"/>
              </a:lnSpc>
            </a:pPr>
            <a:r>
              <a:rPr lang="en-US" sz="2200" b="0" i="0" dirty="0">
                <a:solidFill>
                  <a:srgbClr val="2A2A2A"/>
                </a:solidFill>
                <a:effectLst/>
                <a:latin typeface="+mn-lt"/>
              </a:rPr>
              <a:t>For your protagonist to go on a satisfying, challenging journey</a:t>
            </a:r>
          </a:p>
          <a:p>
            <a:pPr algn="l">
              <a:lnSpc>
                <a:spcPct val="100000"/>
              </a:lnSpc>
            </a:pPr>
            <a:r>
              <a:rPr lang="en-US" sz="2200" b="0" i="0" dirty="0">
                <a:solidFill>
                  <a:srgbClr val="2A2A2A"/>
                </a:solidFill>
                <a:effectLst/>
                <a:latin typeface="+mn-lt"/>
              </a:rPr>
              <a:t>certain things need to be in place: 1. </a:t>
            </a:r>
            <a:r>
              <a:rPr lang="en-US" sz="2200" b="0" i="0" dirty="0">
                <a:solidFill>
                  <a:srgbClr val="FF0000"/>
                </a:solidFill>
                <a:effectLst/>
                <a:latin typeface="+mn-lt"/>
              </a:rPr>
              <a:t>a primary goal</a:t>
            </a:r>
            <a:r>
              <a:rPr lang="en-US" sz="2200" b="0" i="0" dirty="0">
                <a:solidFill>
                  <a:srgbClr val="2A2A2A"/>
                </a:solidFill>
                <a:effectLst/>
                <a:latin typeface="+mn-lt"/>
              </a:rPr>
              <a:t>, 2. </a:t>
            </a:r>
            <a:r>
              <a:rPr lang="en-US" sz="2200" b="0" i="0" dirty="0">
                <a:solidFill>
                  <a:srgbClr val="FF0000"/>
                </a:solidFill>
                <a:effectLst/>
                <a:latin typeface="+mn-lt"/>
              </a:rPr>
              <a:t>strengths that can help them reach it</a:t>
            </a:r>
            <a:r>
              <a:rPr lang="en-US" sz="2200" b="0" i="0" dirty="0">
                <a:solidFill>
                  <a:srgbClr val="2A2A2A"/>
                </a:solidFill>
                <a:effectLst/>
                <a:latin typeface="+mn-lt"/>
              </a:rPr>
              <a:t>,  and 3. </a:t>
            </a:r>
            <a:r>
              <a:rPr lang="en-US" sz="2200" b="0" i="0" dirty="0">
                <a:solidFill>
                  <a:srgbClr val="FF0000"/>
                </a:solidFill>
                <a:effectLst/>
                <a:latin typeface="+mn-lt"/>
              </a:rPr>
              <a:t>weaknesses that get in the way</a:t>
            </a:r>
            <a:r>
              <a:rPr lang="en-US" sz="2200" b="0" i="0" dirty="0">
                <a:solidFill>
                  <a:srgbClr val="2A2A2A"/>
                </a:solidFill>
                <a:effectLst/>
                <a:latin typeface="+mn-lt"/>
              </a:rPr>
              <a:t>.</a:t>
            </a:r>
          </a:p>
          <a:p>
            <a:pPr algn="l">
              <a:lnSpc>
                <a:spcPct val="100000"/>
              </a:lnSpc>
            </a:pPr>
            <a:r>
              <a:rPr lang="en-US" sz="2200" b="0" i="0" dirty="0">
                <a:solidFill>
                  <a:srgbClr val="2A2A2A"/>
                </a:solidFill>
                <a:effectLst/>
                <a:latin typeface="+mn-lt"/>
              </a:rPr>
              <a:t>Antagonists and secondary characters should also have a rich, relatable inner life,  they need to contribute to the protagonist’s story.</a:t>
            </a:r>
          </a:p>
          <a:p>
            <a:pPr algn="l">
              <a:lnSpc>
                <a:spcPct val="100000"/>
              </a:lnSpc>
            </a:pPr>
            <a:r>
              <a:rPr lang="en-US" sz="2200" b="0" i="0" dirty="0">
                <a:solidFill>
                  <a:srgbClr val="2A2A2A"/>
                </a:solidFill>
                <a:effectLst/>
                <a:latin typeface="+mn-lt"/>
              </a:rPr>
              <a:t>They should somehow help, hinder, or shed light on your main character.</a:t>
            </a:r>
            <a:endParaRPr kumimoji="0" lang="en-US" altLang="en-US" sz="2200" b="0" i="0" u="none" strike="noStrike" cap="none" normalizeH="0" baseline="0" dirty="0">
              <a:ln>
                <a:noFill/>
              </a:ln>
              <a:solidFill>
                <a:schemeClr val="tx1"/>
              </a:solidFill>
              <a:effectLst/>
              <a:latin typeface="Arial" panose="020B0604020202020204" pitchFamily="34" charset="0"/>
            </a:endParaRPr>
          </a:p>
        </p:txBody>
      </p:sp>
      <p:pic>
        <p:nvPicPr>
          <p:cNvPr id="4098" name="Picture 2" descr="The Character in the Book 9780062050601 | eBay">
            <a:extLst>
              <a:ext uri="{FF2B5EF4-FFF2-40B4-BE49-F238E27FC236}">
                <a16:creationId xmlns:a16="http://schemas.microsoft.com/office/drawing/2014/main" id="{5D8EF418-0F72-CAE8-EB96-BDE4EF55D0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98255" y="1735218"/>
            <a:ext cx="3019425"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68430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5127" name="Background Fill">
            <a:extLst>
              <a:ext uri="{FF2B5EF4-FFF2-40B4-BE49-F238E27FC236}">
                <a16:creationId xmlns:a16="http://schemas.microsoft.com/office/drawing/2014/main" id="{B937640E-EF7A-4A6C-A950-D12B7D5C92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9" name="Rectangle 5128">
            <a:extLst>
              <a:ext uri="{FF2B5EF4-FFF2-40B4-BE49-F238E27FC236}">
                <a16:creationId xmlns:a16="http://schemas.microsoft.com/office/drawing/2014/main" id="{37C48F90-AFD5-4232-AE7D-27B956BF7E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31" name="Freeform: Shape 5130">
            <a:extLst>
              <a:ext uri="{FF2B5EF4-FFF2-40B4-BE49-F238E27FC236}">
                <a16:creationId xmlns:a16="http://schemas.microsoft.com/office/drawing/2014/main" id="{73C96EE1-9524-4300-BFAC-56AA55EB49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855747" y="-1"/>
            <a:ext cx="6336253" cy="6858001"/>
          </a:xfrm>
          <a:custGeom>
            <a:avLst/>
            <a:gdLst>
              <a:gd name="connsiteX0" fmla="*/ 5721063 w 6336253"/>
              <a:gd name="connsiteY0" fmla="*/ 3536635 h 6858001"/>
              <a:gd name="connsiteX1" fmla="*/ 6230651 w 6336253"/>
              <a:gd name="connsiteY1" fmla="*/ 4046223 h 6858001"/>
              <a:gd name="connsiteX2" fmla="*/ 5721063 w 6336253"/>
              <a:gd name="connsiteY2" fmla="*/ 4555811 h 6858001"/>
              <a:gd name="connsiteX3" fmla="*/ 5211475 w 6336253"/>
              <a:gd name="connsiteY3" fmla="*/ 4046223 h 6858001"/>
              <a:gd name="connsiteX4" fmla="*/ 5721063 w 6336253"/>
              <a:gd name="connsiteY4" fmla="*/ 3536635 h 6858001"/>
              <a:gd name="connsiteX5" fmla="*/ 5456902 w 6336253"/>
              <a:gd name="connsiteY5" fmla="*/ 0 h 6858001"/>
              <a:gd name="connsiteX6" fmla="*/ 6321710 w 6336253"/>
              <a:gd name="connsiteY6" fmla="*/ 0 h 6858001"/>
              <a:gd name="connsiteX7" fmla="*/ 6332019 w 6336253"/>
              <a:gd name="connsiteY7" fmla="*/ 42969 h 6858001"/>
              <a:gd name="connsiteX8" fmla="*/ 6320934 w 6336253"/>
              <a:gd name="connsiteY8" fmla="*/ 219852 h 6858001"/>
              <a:gd name="connsiteX9" fmla="*/ 5774313 w 6336253"/>
              <a:gd name="connsiteY9" fmla="*/ 535443 h 6858001"/>
              <a:gd name="connsiteX10" fmla="*/ 5444200 w 6336253"/>
              <a:gd name="connsiteY10" fmla="*/ 78052 h 6858001"/>
              <a:gd name="connsiteX11" fmla="*/ 609600 w 6336253"/>
              <a:gd name="connsiteY11" fmla="*/ 0 h 6858001"/>
              <a:gd name="connsiteX12" fmla="*/ 1171409 w 6336253"/>
              <a:gd name="connsiteY12" fmla="*/ 0 h 6858001"/>
              <a:gd name="connsiteX13" fmla="*/ 4838473 w 6336253"/>
              <a:gd name="connsiteY13" fmla="*/ 0 h 6858001"/>
              <a:gd name="connsiteX14" fmla="*/ 4830349 w 6336253"/>
              <a:gd name="connsiteY14" fmla="*/ 184996 h 6858001"/>
              <a:gd name="connsiteX15" fmla="*/ 4833376 w 6336253"/>
              <a:gd name="connsiteY15" fmla="*/ 419995 h 6858001"/>
              <a:gd name="connsiteX16" fmla="*/ 5281338 w 6336253"/>
              <a:gd name="connsiteY16" fmla="*/ 1068099 h 6858001"/>
              <a:gd name="connsiteX17" fmla="*/ 5729205 w 6336253"/>
              <a:gd name="connsiteY17" fmla="*/ 2589405 h 6858001"/>
              <a:gd name="connsiteX18" fmla="*/ 5283212 w 6336253"/>
              <a:gd name="connsiteY18" fmla="*/ 3164269 h 6858001"/>
              <a:gd name="connsiteX19" fmla="*/ 5124820 w 6336253"/>
              <a:gd name="connsiteY19" fmla="*/ 4641255 h 6858001"/>
              <a:gd name="connsiteX20" fmla="*/ 5736551 w 6336253"/>
              <a:gd name="connsiteY20" fmla="*/ 5670858 h 6858001"/>
              <a:gd name="connsiteX21" fmla="*/ 6022123 w 6336253"/>
              <a:gd name="connsiteY21" fmla="*/ 6707670 h 6858001"/>
              <a:gd name="connsiteX22" fmla="*/ 6024496 w 6336253"/>
              <a:gd name="connsiteY22" fmla="*/ 6858000 h 6858001"/>
              <a:gd name="connsiteX23" fmla="*/ 2242268 w 6336253"/>
              <a:gd name="connsiteY23" fmla="*/ 6858000 h 6858001"/>
              <a:gd name="connsiteX24" fmla="*/ 2242268 w 6336253"/>
              <a:gd name="connsiteY24" fmla="*/ 6858001 h 6858001"/>
              <a:gd name="connsiteX25" fmla="*/ 0 w 6336253"/>
              <a:gd name="connsiteY25" fmla="*/ 6858001 h 6858001"/>
              <a:gd name="connsiteX26" fmla="*/ 0 w 6336253"/>
              <a:gd name="connsiteY26" fmla="*/ 1 h 6858001"/>
              <a:gd name="connsiteX27" fmla="*/ 609600 w 6336253"/>
              <a:gd name="connsiteY27"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336253" h="6858001">
                <a:moveTo>
                  <a:pt x="5721063" y="3536635"/>
                </a:moveTo>
                <a:cubicBezTo>
                  <a:pt x="6002501" y="3536635"/>
                  <a:pt x="6230651" y="3764785"/>
                  <a:pt x="6230651" y="4046223"/>
                </a:cubicBezTo>
                <a:cubicBezTo>
                  <a:pt x="6230651" y="4327661"/>
                  <a:pt x="6002501" y="4555811"/>
                  <a:pt x="5721063" y="4555811"/>
                </a:cubicBezTo>
                <a:cubicBezTo>
                  <a:pt x="5439625" y="4555811"/>
                  <a:pt x="5211475" y="4327661"/>
                  <a:pt x="5211475" y="4046223"/>
                </a:cubicBezTo>
                <a:cubicBezTo>
                  <a:pt x="5211475" y="3764785"/>
                  <a:pt x="5439625" y="3536635"/>
                  <a:pt x="5721063" y="3536635"/>
                </a:cubicBezTo>
                <a:close/>
                <a:moveTo>
                  <a:pt x="5456902" y="0"/>
                </a:moveTo>
                <a:lnTo>
                  <a:pt x="6321710" y="0"/>
                </a:lnTo>
                <a:lnTo>
                  <a:pt x="6332019" y="42969"/>
                </a:lnTo>
                <a:cubicBezTo>
                  <a:pt x="6340015" y="100391"/>
                  <a:pt x="6336884" y="160329"/>
                  <a:pt x="6320934" y="219852"/>
                </a:cubicBezTo>
                <a:cubicBezTo>
                  <a:pt x="6257137" y="457945"/>
                  <a:pt x="6012407" y="599240"/>
                  <a:pt x="5774313" y="535443"/>
                </a:cubicBezTo>
                <a:cubicBezTo>
                  <a:pt x="5565982" y="479621"/>
                  <a:pt x="5431761" y="285271"/>
                  <a:pt x="5444200" y="78052"/>
                </a:cubicBezTo>
                <a:close/>
                <a:moveTo>
                  <a:pt x="609600" y="0"/>
                </a:moveTo>
                <a:lnTo>
                  <a:pt x="1171409" y="0"/>
                </a:lnTo>
                <a:lnTo>
                  <a:pt x="4838473" y="0"/>
                </a:lnTo>
                <a:lnTo>
                  <a:pt x="4830349" y="184996"/>
                </a:lnTo>
                <a:cubicBezTo>
                  <a:pt x="4828991" y="263520"/>
                  <a:pt x="4829864" y="341910"/>
                  <a:pt x="4833376" y="419995"/>
                </a:cubicBezTo>
                <a:cubicBezTo>
                  <a:pt x="4846565" y="709488"/>
                  <a:pt x="5075226" y="891535"/>
                  <a:pt x="5281338" y="1068099"/>
                </a:cubicBezTo>
                <a:cubicBezTo>
                  <a:pt x="5795128" y="1508061"/>
                  <a:pt x="5969974" y="2032158"/>
                  <a:pt x="5729205" y="2589405"/>
                </a:cubicBezTo>
                <a:cubicBezTo>
                  <a:pt x="5635831" y="2805523"/>
                  <a:pt x="5454276" y="2993264"/>
                  <a:pt x="5283212" y="3164269"/>
                </a:cubicBezTo>
                <a:cubicBezTo>
                  <a:pt x="4824418" y="3622744"/>
                  <a:pt x="4843217" y="4154456"/>
                  <a:pt x="5124820" y="4641255"/>
                </a:cubicBezTo>
                <a:cubicBezTo>
                  <a:pt x="5325440" y="4986832"/>
                  <a:pt x="5565996" y="5311556"/>
                  <a:pt x="5736551" y="5670858"/>
                </a:cubicBezTo>
                <a:cubicBezTo>
                  <a:pt x="5902602" y="6019042"/>
                  <a:pt x="6001121" y="6366409"/>
                  <a:pt x="6022123" y="6707670"/>
                </a:cubicBezTo>
                <a:lnTo>
                  <a:pt x="6024496" y="6858000"/>
                </a:lnTo>
                <a:lnTo>
                  <a:pt x="2242268" y="6858000"/>
                </a:lnTo>
                <a:lnTo>
                  <a:pt x="2242268" y="6858001"/>
                </a:lnTo>
                <a:lnTo>
                  <a:pt x="0" y="6858001"/>
                </a:lnTo>
                <a:lnTo>
                  <a:pt x="0" y="1"/>
                </a:lnTo>
                <a:lnTo>
                  <a:pt x="609600" y="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13968EC5-B69F-3919-205D-592280129D61}"/>
              </a:ext>
            </a:extLst>
          </p:cNvPr>
          <p:cNvSpPr>
            <a:spLocks noGrp="1"/>
          </p:cNvSpPr>
          <p:nvPr>
            <p:ph type="title"/>
          </p:nvPr>
        </p:nvSpPr>
        <p:spPr>
          <a:xfrm>
            <a:off x="609599" y="552783"/>
            <a:ext cx="6865257" cy="1156876"/>
          </a:xfrm>
        </p:spPr>
        <p:txBody>
          <a:bodyPr>
            <a:noAutofit/>
          </a:bodyPr>
          <a:lstStyle/>
          <a:p>
            <a:pPr>
              <a:lnSpc>
                <a:spcPct val="90000"/>
              </a:lnSpc>
            </a:pPr>
            <a:r>
              <a:rPr lang="en-US" sz="4000" b="0" i="0" dirty="0">
                <a:effectLst/>
                <a:latin typeface="Rubik"/>
              </a:rPr>
              <a:t>F</a:t>
            </a:r>
            <a:r>
              <a:rPr lang="en-US" sz="4000" dirty="0">
                <a:latin typeface="Rubik"/>
              </a:rPr>
              <a:t>ixing ‘Big Picture’ Problems – Character – Part 2</a:t>
            </a:r>
            <a:endParaRPr lang="en-US" sz="4000" dirty="0"/>
          </a:p>
        </p:txBody>
      </p:sp>
      <p:sp>
        <p:nvSpPr>
          <p:cNvPr id="9" name="Rectangle 3">
            <a:extLst>
              <a:ext uri="{FF2B5EF4-FFF2-40B4-BE49-F238E27FC236}">
                <a16:creationId xmlns:a16="http://schemas.microsoft.com/office/drawing/2014/main" id="{4C832D93-8D1B-4266-2F89-8CA89E2F657D}"/>
              </a:ext>
            </a:extLst>
          </p:cNvPr>
          <p:cNvSpPr>
            <a:spLocks noGrp="1" noChangeArrowheads="1"/>
          </p:cNvSpPr>
          <p:nvPr>
            <p:ph idx="1"/>
          </p:nvPr>
        </p:nvSpPr>
        <p:spPr bwMode="auto">
          <a:xfrm>
            <a:off x="609598" y="1870719"/>
            <a:ext cx="6862209" cy="4434498"/>
          </a:xfrm>
          <a:prstGeom prst="rect">
            <a:avLst/>
          </a:prstGeom>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0" tIns="0" rIns="0" bIns="142830" numCol="1"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571500" lvl="1" indent="-342900">
              <a:lnSpc>
                <a:spcPct val="100000"/>
              </a:lnSpc>
              <a:spcAft>
                <a:spcPts val="600"/>
              </a:spcAft>
              <a:buFont typeface="Arial" panose="020B0604020202020204" pitchFamily="34" charset="0"/>
              <a:buChar char="•"/>
            </a:pPr>
            <a:r>
              <a:rPr lang="en-US" sz="2200" b="0" i="0" dirty="0">
                <a:effectLst/>
                <a:latin typeface="+mn-lt"/>
              </a:rPr>
              <a:t>Are your characters sufficiently rounded to carry a story?</a:t>
            </a:r>
            <a:br>
              <a:rPr lang="en-US" sz="2200" b="0" i="0" dirty="0">
                <a:effectLst/>
                <a:latin typeface="+mn-lt"/>
              </a:rPr>
            </a:br>
            <a:r>
              <a:rPr lang="en-US" sz="2200" b="0" i="0" dirty="0">
                <a:effectLst/>
                <a:latin typeface="+mn-lt"/>
              </a:rPr>
              <a:t>Do the main characters have clear traits, strengths, and weaknesses?</a:t>
            </a:r>
          </a:p>
          <a:p>
            <a:pPr marL="514350" lvl="1" indent="-285750">
              <a:lnSpc>
                <a:spcPct val="100000"/>
              </a:lnSpc>
              <a:spcAft>
                <a:spcPts val="600"/>
              </a:spcAft>
              <a:buFont typeface="Arial" panose="020B0604020202020204" pitchFamily="34" charset="0"/>
              <a:buChar char="•"/>
            </a:pPr>
            <a:r>
              <a:rPr lang="en-US" sz="2200" b="0" i="0" dirty="0">
                <a:effectLst/>
                <a:latin typeface="+mn-lt"/>
              </a:rPr>
              <a:t>What are the protagonist and antagonist's </a:t>
            </a:r>
            <a:r>
              <a:rPr lang="en-US" sz="2200" dirty="0">
                <a:latin typeface="+mn-lt"/>
              </a:rPr>
              <a:t>motivations?</a:t>
            </a:r>
          </a:p>
          <a:p>
            <a:pPr marL="514350" lvl="1" indent="-285750">
              <a:lnSpc>
                <a:spcPct val="100000"/>
              </a:lnSpc>
              <a:spcAft>
                <a:spcPts val="600"/>
              </a:spcAft>
              <a:buFont typeface="Arial" panose="020B0604020202020204" pitchFamily="34" charset="0"/>
              <a:buChar char="•"/>
            </a:pPr>
            <a:r>
              <a:rPr lang="en-US" sz="2200" b="0" i="0" dirty="0">
                <a:effectLst/>
                <a:latin typeface="+mn-lt"/>
              </a:rPr>
              <a:t>Do characters act believably and consistently in each scene?</a:t>
            </a:r>
          </a:p>
          <a:p>
            <a:pPr marL="514350" lvl="1" indent="-285750">
              <a:lnSpc>
                <a:spcPct val="100000"/>
              </a:lnSpc>
              <a:spcAft>
                <a:spcPts val="600"/>
              </a:spcAft>
              <a:buFont typeface="Arial" panose="020B0604020202020204" pitchFamily="34" charset="0"/>
              <a:buChar char="•"/>
            </a:pPr>
            <a:r>
              <a:rPr lang="en-US" sz="2200" b="0" i="0" dirty="0">
                <a:effectLst/>
                <a:latin typeface="+mn-lt"/>
              </a:rPr>
              <a:t>How do the secondary characters serve the story?</a:t>
            </a:r>
          </a:p>
          <a:p>
            <a:pPr marL="514350" lvl="1" indent="-285750">
              <a:lnSpc>
                <a:spcPct val="100000"/>
              </a:lnSpc>
              <a:spcAft>
                <a:spcPts val="600"/>
              </a:spcAft>
              <a:buFont typeface="Arial" panose="020B0604020202020204" pitchFamily="34" charset="0"/>
              <a:buChar char="•"/>
            </a:pPr>
            <a:r>
              <a:rPr lang="en-US" sz="2200" b="0" i="0" dirty="0">
                <a:effectLst/>
                <a:latin typeface="+mn-lt"/>
              </a:rPr>
              <a:t>Chart each main character's </a:t>
            </a:r>
            <a:r>
              <a:rPr lang="en-US" sz="2200" dirty="0">
                <a:latin typeface="+mn-lt"/>
              </a:rPr>
              <a:t>overall arc</a:t>
            </a:r>
            <a:r>
              <a:rPr lang="en-US" sz="2200" b="0" i="0" dirty="0">
                <a:effectLst/>
                <a:latin typeface="+mn-lt"/>
              </a:rPr>
              <a:t>. Is every arc clear and compelling?</a:t>
            </a:r>
            <a:endParaRPr kumimoji="0" lang="en-US" altLang="en-US" sz="2200" b="0" i="0" u="none" strike="noStrike" cap="none" normalizeH="0" baseline="0" dirty="0">
              <a:ln>
                <a:noFill/>
              </a:ln>
              <a:effectLst/>
              <a:latin typeface="Arial" panose="020B0604020202020204" pitchFamily="34" charset="0"/>
            </a:endParaRPr>
          </a:p>
        </p:txBody>
      </p:sp>
      <p:pic>
        <p:nvPicPr>
          <p:cNvPr id="5122" name="Picture 2" descr="Story Book Characters Images - Broadford Library: Challenge Of The Week ...">
            <a:extLst>
              <a:ext uri="{FF2B5EF4-FFF2-40B4-BE49-F238E27FC236}">
                <a16:creationId xmlns:a16="http://schemas.microsoft.com/office/drawing/2014/main" id="{F49673A2-D06D-445E-6D08-35F681DAB88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649603" y="1341561"/>
            <a:ext cx="4143564" cy="4174875"/>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a:extLst>
              <a:ext uri="{FF2B5EF4-FFF2-40B4-BE49-F238E27FC236}">
                <a16:creationId xmlns:a16="http://schemas.microsoft.com/office/drawing/2014/main" id="{22C7C9B6-2B21-2D98-86DC-343B63064F3A}"/>
              </a:ext>
            </a:extLst>
          </p:cNvPr>
          <p:cNvSpPr>
            <a:spLocks noGrp="1"/>
          </p:cNvSpPr>
          <p:nvPr>
            <p:ph type="dt" sz="half" idx="10"/>
          </p:nvPr>
        </p:nvSpPr>
        <p:spPr>
          <a:xfrm>
            <a:off x="609600" y="6356350"/>
            <a:ext cx="2743200" cy="365125"/>
          </a:xfrm>
        </p:spPr>
        <p:txBody>
          <a:bodyPr>
            <a:normAutofit/>
          </a:bodyPr>
          <a:lstStyle/>
          <a:p>
            <a:pPr>
              <a:spcAft>
                <a:spcPts val="600"/>
              </a:spcAft>
            </a:pPr>
            <a:fld id="{91825B69-DDA2-485D-8022-76315D90A4C2}" type="datetime1">
              <a:rPr lang="en-US" smtClean="0"/>
              <a:pPr>
                <a:spcAft>
                  <a:spcPts val="600"/>
                </a:spcAft>
              </a:pPr>
              <a:t>7/16/2024</a:t>
            </a:fld>
            <a:endParaRPr lang="en-US"/>
          </a:p>
        </p:txBody>
      </p:sp>
      <p:sp>
        <p:nvSpPr>
          <p:cNvPr id="5" name="Footer Placeholder 4">
            <a:extLst>
              <a:ext uri="{FF2B5EF4-FFF2-40B4-BE49-F238E27FC236}">
                <a16:creationId xmlns:a16="http://schemas.microsoft.com/office/drawing/2014/main" id="{824C2527-9868-CFF1-E358-7A268D0A7CC7}"/>
              </a:ext>
            </a:extLst>
          </p:cNvPr>
          <p:cNvSpPr>
            <a:spLocks noGrp="1"/>
          </p:cNvSpPr>
          <p:nvPr>
            <p:ph type="ftr" sz="quarter" idx="11"/>
          </p:nvPr>
        </p:nvSpPr>
        <p:spPr>
          <a:xfrm>
            <a:off x="4038600" y="6356350"/>
            <a:ext cx="4114800" cy="365125"/>
          </a:xfrm>
        </p:spPr>
        <p:txBody>
          <a:bodyPr>
            <a:normAutofit/>
          </a:bodyPr>
          <a:lstStyle/>
          <a:p>
            <a:pPr>
              <a:spcAft>
                <a:spcPts val="600"/>
              </a:spcAft>
            </a:pPr>
            <a:r>
              <a:rPr lang="en-US"/>
              <a:t>c Allen H. Mesch</a:t>
            </a:r>
          </a:p>
        </p:txBody>
      </p:sp>
      <p:sp>
        <p:nvSpPr>
          <p:cNvPr id="6" name="Slide Number Placeholder 5">
            <a:extLst>
              <a:ext uri="{FF2B5EF4-FFF2-40B4-BE49-F238E27FC236}">
                <a16:creationId xmlns:a16="http://schemas.microsoft.com/office/drawing/2014/main" id="{117A7679-5835-F589-4415-9F080A181402}"/>
              </a:ext>
            </a:extLst>
          </p:cNvPr>
          <p:cNvSpPr>
            <a:spLocks noGrp="1"/>
          </p:cNvSpPr>
          <p:nvPr>
            <p:ph type="sldNum" sz="quarter" idx="12"/>
          </p:nvPr>
        </p:nvSpPr>
        <p:spPr>
          <a:xfrm>
            <a:off x="10134600" y="6356350"/>
            <a:ext cx="1447800" cy="365125"/>
          </a:xfrm>
        </p:spPr>
        <p:txBody>
          <a:bodyPr>
            <a:normAutofit/>
          </a:bodyPr>
          <a:lstStyle/>
          <a:p>
            <a:pPr>
              <a:spcAft>
                <a:spcPts val="600"/>
              </a:spcAft>
            </a:pPr>
            <a:fld id="{1F646F3F-274D-499B-ABBE-824EB4ABDC3D}" type="slidenum">
              <a:rPr lang="en-US" smtClean="0"/>
              <a:pPr>
                <a:spcAft>
                  <a:spcPts val="600"/>
                </a:spcAft>
              </a:pPr>
              <a:t>9</a:t>
            </a:fld>
            <a:endParaRPr lang="en-US"/>
          </a:p>
        </p:txBody>
      </p:sp>
    </p:spTree>
    <p:extLst>
      <p:ext uri="{BB962C8B-B14F-4D97-AF65-F5344CB8AC3E}">
        <p14:creationId xmlns:p14="http://schemas.microsoft.com/office/powerpoint/2010/main" val="33182419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69EFE-3FA8-16E9-1DF8-BA635E526675}"/>
              </a:ext>
            </a:extLst>
          </p:cNvPr>
          <p:cNvSpPr>
            <a:spLocks noGrp="1"/>
          </p:cNvSpPr>
          <p:nvPr>
            <p:ph type="title"/>
          </p:nvPr>
        </p:nvSpPr>
        <p:spPr>
          <a:xfrm>
            <a:off x="533400" y="217044"/>
            <a:ext cx="10972800" cy="781619"/>
          </a:xfrm>
        </p:spPr>
        <p:txBody>
          <a:bodyPr>
            <a:normAutofit fontScale="90000"/>
          </a:bodyPr>
          <a:lstStyle/>
          <a:p>
            <a:r>
              <a:rPr lang="en-US" sz="4000" dirty="0"/>
              <a:t>Editing Checklist for Conflict and Themes – Part 1</a:t>
            </a:r>
          </a:p>
        </p:txBody>
      </p:sp>
      <p:sp>
        <p:nvSpPr>
          <p:cNvPr id="3" name="Content Placeholder 2">
            <a:extLst>
              <a:ext uri="{FF2B5EF4-FFF2-40B4-BE49-F238E27FC236}">
                <a16:creationId xmlns:a16="http://schemas.microsoft.com/office/drawing/2014/main" id="{94214CB5-D6F5-B1F2-356B-5B27E4CF60F0}"/>
              </a:ext>
            </a:extLst>
          </p:cNvPr>
          <p:cNvSpPr>
            <a:spLocks noGrp="1"/>
          </p:cNvSpPr>
          <p:nvPr>
            <p:ph idx="1"/>
          </p:nvPr>
        </p:nvSpPr>
        <p:spPr>
          <a:xfrm>
            <a:off x="533400" y="1197100"/>
            <a:ext cx="10972800" cy="5051300"/>
          </a:xfrm>
        </p:spPr>
        <p:txBody>
          <a:bodyPr>
            <a:noAutofit/>
          </a:bodyPr>
          <a:lstStyle/>
          <a:p>
            <a:pPr algn="l"/>
            <a:r>
              <a:rPr lang="en-US" sz="2200" b="0" i="0" dirty="0">
                <a:solidFill>
                  <a:srgbClr val="2A2A2A"/>
                </a:solidFill>
                <a:effectLst/>
              </a:rPr>
              <a:t>Conflict is at the heart of every story</a:t>
            </a:r>
          </a:p>
          <a:p>
            <a:pPr marL="571500" lvl="1" indent="-342900">
              <a:buFont typeface="Arial" panose="020B0604020202020204" pitchFamily="34" charset="0"/>
              <a:buChar char="•"/>
            </a:pPr>
            <a:r>
              <a:rPr lang="en-US" sz="2200" b="0" i="0" dirty="0">
                <a:solidFill>
                  <a:srgbClr val="2A2A2A"/>
                </a:solidFill>
                <a:effectLst/>
              </a:rPr>
              <a:t>Conflict must escalate over the course of the story. </a:t>
            </a:r>
          </a:p>
          <a:p>
            <a:pPr marL="571500" lvl="1" indent="-342900">
              <a:buFont typeface="Arial" panose="020B0604020202020204" pitchFamily="34" charset="0"/>
              <a:buChar char="•"/>
            </a:pPr>
            <a:r>
              <a:rPr lang="en-US" sz="2200" b="0" i="0" dirty="0">
                <a:solidFill>
                  <a:srgbClr val="2A2A2A"/>
                </a:solidFill>
                <a:effectLst/>
              </a:rPr>
              <a:t>The roadblocks preventing your protagonist from achieving their goal must become more insurmountable as the story goes on. </a:t>
            </a:r>
          </a:p>
          <a:p>
            <a:pPr marL="571500" lvl="1" indent="-342900">
              <a:buFont typeface="Arial" panose="020B0604020202020204" pitchFamily="34" charset="0"/>
              <a:buChar char="•"/>
            </a:pPr>
            <a:r>
              <a:rPr lang="en-US" sz="2200" b="0" i="0" dirty="0">
                <a:solidFill>
                  <a:srgbClr val="2A2A2A"/>
                </a:solidFill>
                <a:effectLst/>
              </a:rPr>
              <a:t>This builds tension, assure your readers that your story is going somewhere, grow your stakes, and allow your big finish to have an even greater impact.</a:t>
            </a:r>
          </a:p>
          <a:p>
            <a:pPr algn="l"/>
            <a:r>
              <a:rPr lang="en-US" sz="2200" b="0" i="0" dirty="0">
                <a:solidFill>
                  <a:srgbClr val="2A2A2A"/>
                </a:solidFill>
                <a:effectLst/>
              </a:rPr>
              <a:t>Fleshing out your themes</a:t>
            </a:r>
          </a:p>
          <a:p>
            <a:pPr marL="571500" lvl="1" indent="-342900">
              <a:buFont typeface="Arial" panose="020B0604020202020204" pitchFamily="34" charset="0"/>
              <a:buChar char="•"/>
            </a:pPr>
            <a:r>
              <a:rPr lang="en-US" sz="2200" b="0" i="0" dirty="0">
                <a:solidFill>
                  <a:srgbClr val="2A2A2A"/>
                </a:solidFill>
                <a:effectLst/>
              </a:rPr>
              <a:t>A theme is a story's central idea.</a:t>
            </a:r>
          </a:p>
          <a:p>
            <a:pPr marL="571500" lvl="1" indent="-342900">
              <a:buFont typeface="Arial" panose="020B0604020202020204" pitchFamily="34" charset="0"/>
              <a:buChar char="•"/>
            </a:pPr>
            <a:r>
              <a:rPr lang="en-US" sz="2200" dirty="0">
                <a:solidFill>
                  <a:srgbClr val="2A2A2A"/>
                </a:solidFill>
              </a:rPr>
              <a:t>It is</a:t>
            </a:r>
            <a:r>
              <a:rPr lang="en-US" sz="2200" b="0" i="0" dirty="0">
                <a:solidFill>
                  <a:srgbClr val="2A2A2A"/>
                </a:solidFill>
                <a:effectLst/>
              </a:rPr>
              <a:t> a concept that underpins its narrative. </a:t>
            </a:r>
          </a:p>
          <a:p>
            <a:pPr marL="571500" lvl="1" indent="-342900">
              <a:buFont typeface="Arial" panose="020B0604020202020204" pitchFamily="34" charset="0"/>
              <a:buChar char="•"/>
            </a:pPr>
            <a:r>
              <a:rPr lang="en-US" sz="2200" b="0" i="0" dirty="0">
                <a:solidFill>
                  <a:srgbClr val="2A2A2A"/>
                </a:solidFill>
                <a:effectLst/>
              </a:rPr>
              <a:t>Theme can either be a definitive message like, “greed is the greatest force in human culture,” or abstract ideas like love, loss, or betrayal.</a:t>
            </a:r>
            <a:endParaRPr lang="en-US" sz="2200" dirty="0"/>
          </a:p>
        </p:txBody>
      </p:sp>
      <p:sp>
        <p:nvSpPr>
          <p:cNvPr id="4" name="Date Placeholder 3">
            <a:extLst>
              <a:ext uri="{FF2B5EF4-FFF2-40B4-BE49-F238E27FC236}">
                <a16:creationId xmlns:a16="http://schemas.microsoft.com/office/drawing/2014/main" id="{9B4EA0B4-D637-D796-AC7E-9A50B690ED4F}"/>
              </a:ext>
            </a:extLst>
          </p:cNvPr>
          <p:cNvSpPr>
            <a:spLocks noGrp="1"/>
          </p:cNvSpPr>
          <p:nvPr>
            <p:ph type="dt" sz="half" idx="10"/>
          </p:nvPr>
        </p:nvSpPr>
        <p:spPr/>
        <p:txBody>
          <a:bodyPr/>
          <a:lstStyle/>
          <a:p>
            <a:fld id="{91825B69-DDA2-485D-8022-76315D90A4C2}" type="datetime1">
              <a:rPr lang="en-US" smtClean="0"/>
              <a:t>7/16/2024</a:t>
            </a:fld>
            <a:endParaRPr lang="en-US" dirty="0"/>
          </a:p>
        </p:txBody>
      </p:sp>
      <p:sp>
        <p:nvSpPr>
          <p:cNvPr id="5" name="Footer Placeholder 4">
            <a:extLst>
              <a:ext uri="{FF2B5EF4-FFF2-40B4-BE49-F238E27FC236}">
                <a16:creationId xmlns:a16="http://schemas.microsoft.com/office/drawing/2014/main" id="{0A574B92-0CCF-5F64-E170-5D90A26EF3A2}"/>
              </a:ext>
            </a:extLst>
          </p:cNvPr>
          <p:cNvSpPr>
            <a:spLocks noGrp="1"/>
          </p:cNvSpPr>
          <p:nvPr>
            <p:ph type="ftr" sz="quarter" idx="11"/>
          </p:nvPr>
        </p:nvSpPr>
        <p:spPr/>
        <p:txBody>
          <a:bodyPr/>
          <a:lstStyle/>
          <a:p>
            <a:r>
              <a:rPr lang="en-US" dirty="0"/>
              <a:t>c Allen H. Mesch</a:t>
            </a:r>
          </a:p>
        </p:txBody>
      </p:sp>
      <p:sp>
        <p:nvSpPr>
          <p:cNvPr id="6" name="Slide Number Placeholder 5">
            <a:extLst>
              <a:ext uri="{FF2B5EF4-FFF2-40B4-BE49-F238E27FC236}">
                <a16:creationId xmlns:a16="http://schemas.microsoft.com/office/drawing/2014/main" id="{B17AA796-C583-5BD7-C646-12D19199A860}"/>
              </a:ext>
            </a:extLst>
          </p:cNvPr>
          <p:cNvSpPr>
            <a:spLocks noGrp="1"/>
          </p:cNvSpPr>
          <p:nvPr>
            <p:ph type="sldNum" sz="quarter" idx="12"/>
          </p:nvPr>
        </p:nvSpPr>
        <p:spPr/>
        <p:txBody>
          <a:bodyPr/>
          <a:lstStyle/>
          <a:p>
            <a:fld id="{1F646F3F-274D-499B-ABBE-824EB4ABDC3D}" type="slidenum">
              <a:rPr lang="en-US" smtClean="0"/>
              <a:t>10</a:t>
            </a:fld>
            <a:endParaRPr lang="en-US" dirty="0"/>
          </a:p>
        </p:txBody>
      </p:sp>
    </p:spTree>
    <p:extLst>
      <p:ext uri="{BB962C8B-B14F-4D97-AF65-F5344CB8AC3E}">
        <p14:creationId xmlns:p14="http://schemas.microsoft.com/office/powerpoint/2010/main" val="21722047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69EFE-3FA8-16E9-1DF8-BA635E526675}"/>
              </a:ext>
            </a:extLst>
          </p:cNvPr>
          <p:cNvSpPr>
            <a:spLocks noGrp="1"/>
          </p:cNvSpPr>
          <p:nvPr>
            <p:ph type="title"/>
          </p:nvPr>
        </p:nvSpPr>
        <p:spPr>
          <a:xfrm>
            <a:off x="609600" y="557784"/>
            <a:ext cx="10972800" cy="781619"/>
          </a:xfrm>
        </p:spPr>
        <p:txBody>
          <a:bodyPr>
            <a:normAutofit fontScale="90000"/>
          </a:bodyPr>
          <a:lstStyle/>
          <a:p>
            <a:r>
              <a:rPr lang="en-US" sz="4000" dirty="0"/>
              <a:t>Editing Checklist for Conflict and Themes – Part 2</a:t>
            </a:r>
          </a:p>
        </p:txBody>
      </p:sp>
      <p:sp>
        <p:nvSpPr>
          <p:cNvPr id="3" name="Content Placeholder 2">
            <a:extLst>
              <a:ext uri="{FF2B5EF4-FFF2-40B4-BE49-F238E27FC236}">
                <a16:creationId xmlns:a16="http://schemas.microsoft.com/office/drawing/2014/main" id="{94214CB5-D6F5-B1F2-356B-5B27E4CF60F0}"/>
              </a:ext>
            </a:extLst>
          </p:cNvPr>
          <p:cNvSpPr>
            <a:spLocks noGrp="1"/>
          </p:cNvSpPr>
          <p:nvPr>
            <p:ph idx="1"/>
          </p:nvPr>
        </p:nvSpPr>
        <p:spPr>
          <a:xfrm>
            <a:off x="609600" y="1506828"/>
            <a:ext cx="10972800" cy="3845101"/>
          </a:xfrm>
        </p:spPr>
        <p:txBody>
          <a:bodyPr>
            <a:normAutofit/>
          </a:bodyPr>
          <a:lstStyle/>
          <a:p>
            <a:pPr algn="l"/>
            <a:r>
              <a:rPr lang="en-US" sz="2400" i="0" dirty="0">
                <a:solidFill>
                  <a:srgbClr val="2A2A2A"/>
                </a:solidFill>
                <a:effectLst/>
              </a:rPr>
              <a:t>Editing checklist for conflict and themes:</a:t>
            </a:r>
          </a:p>
          <a:p>
            <a:pPr marL="342900" indent="-342900" algn="l">
              <a:buFont typeface="Arial" panose="020B0604020202020204" pitchFamily="34" charset="0"/>
              <a:buChar char="•"/>
            </a:pPr>
            <a:r>
              <a:rPr lang="en-US" sz="2400" b="0" i="0" dirty="0">
                <a:solidFill>
                  <a:srgbClr val="2A2A2A"/>
                </a:solidFill>
                <a:effectLst/>
              </a:rPr>
              <a:t>Are your intended themes </a:t>
            </a:r>
            <a:r>
              <a:rPr lang="en-US" sz="2400" b="0" i="0" u="none" strike="noStrike" dirty="0">
                <a:effectLst/>
              </a:rPr>
              <a:t>developed through conflict</a:t>
            </a:r>
            <a:r>
              <a:rPr lang="en-US" sz="2400" b="0" i="0" dirty="0">
                <a:solidFill>
                  <a:srgbClr val="2A2A2A"/>
                </a:solidFill>
                <a:effectLst/>
              </a:rPr>
              <a:t>?</a:t>
            </a:r>
          </a:p>
          <a:p>
            <a:pPr marL="342900" indent="-342900" algn="l">
              <a:buFont typeface="Arial" panose="020B0604020202020204" pitchFamily="34" charset="0"/>
              <a:buChar char="•"/>
            </a:pPr>
            <a:r>
              <a:rPr lang="en-US" sz="2400" b="0" i="0" dirty="0">
                <a:solidFill>
                  <a:srgbClr val="2A2A2A"/>
                </a:solidFill>
                <a:effectLst/>
              </a:rPr>
              <a:t>Is the central conflict intriguing and clear? </a:t>
            </a:r>
          </a:p>
          <a:p>
            <a:pPr marL="342900" indent="-342900" algn="l">
              <a:buFont typeface="Arial" panose="020B0604020202020204" pitchFamily="34" charset="0"/>
              <a:buChar char="•"/>
            </a:pPr>
            <a:r>
              <a:rPr lang="en-US" sz="2400" b="0" i="0" dirty="0">
                <a:solidFill>
                  <a:srgbClr val="2A2A2A"/>
                </a:solidFill>
                <a:effectLst/>
              </a:rPr>
              <a:t>Is it resolved when the story ends?</a:t>
            </a:r>
          </a:p>
          <a:p>
            <a:pPr marL="342900" indent="-342900" algn="l">
              <a:buFont typeface="Arial" panose="020B0604020202020204" pitchFamily="34" charset="0"/>
              <a:buChar char="•"/>
            </a:pPr>
            <a:r>
              <a:rPr lang="en-US" sz="2400" b="0" i="0" dirty="0">
                <a:solidFill>
                  <a:srgbClr val="2A2A2A"/>
                </a:solidFill>
                <a:effectLst/>
              </a:rPr>
              <a:t>Does this conflict escalate gradually over the course of the book?</a:t>
            </a:r>
          </a:p>
          <a:p>
            <a:pPr marL="342900" indent="-342900" algn="l">
              <a:buFont typeface="Arial" panose="020B0604020202020204" pitchFamily="34" charset="0"/>
              <a:buChar char="•"/>
            </a:pPr>
            <a:r>
              <a:rPr lang="en-US" sz="2400" b="0" i="0" dirty="0">
                <a:solidFill>
                  <a:srgbClr val="2A2A2A"/>
                </a:solidFill>
                <a:effectLst/>
              </a:rPr>
              <a:t>What </a:t>
            </a:r>
            <a:r>
              <a:rPr lang="en-US" sz="2400" b="0" i="0" u="none" strike="noStrike" dirty="0">
                <a:effectLst/>
              </a:rPr>
              <a:t>dramatic question(s)</a:t>
            </a:r>
            <a:r>
              <a:rPr lang="en-US" sz="2400" b="0" i="0" dirty="0">
                <a:effectLst/>
              </a:rPr>
              <a:t> </a:t>
            </a:r>
            <a:r>
              <a:rPr lang="en-US" sz="2400" b="0" i="0" dirty="0">
                <a:solidFill>
                  <a:srgbClr val="2A2A2A"/>
                </a:solidFill>
                <a:effectLst/>
              </a:rPr>
              <a:t>arise, and are they answered by the end?</a:t>
            </a:r>
          </a:p>
          <a:p>
            <a:pPr marL="342900" indent="-342900" algn="l">
              <a:buFont typeface="Arial" panose="020B0604020202020204" pitchFamily="34" charset="0"/>
              <a:buChar char="•"/>
            </a:pPr>
            <a:r>
              <a:rPr lang="en-US" sz="2400" b="0" i="0" dirty="0">
                <a:solidFill>
                  <a:srgbClr val="2A2A2A"/>
                </a:solidFill>
                <a:effectLst/>
              </a:rPr>
              <a:t>What sacrifice is your protagonist faced with making at the climax?</a:t>
            </a:r>
          </a:p>
          <a:p>
            <a:endParaRPr lang="en-US" dirty="0"/>
          </a:p>
        </p:txBody>
      </p:sp>
      <p:sp>
        <p:nvSpPr>
          <p:cNvPr id="4" name="Date Placeholder 3">
            <a:extLst>
              <a:ext uri="{FF2B5EF4-FFF2-40B4-BE49-F238E27FC236}">
                <a16:creationId xmlns:a16="http://schemas.microsoft.com/office/drawing/2014/main" id="{9B4EA0B4-D637-D796-AC7E-9A50B690ED4F}"/>
              </a:ext>
            </a:extLst>
          </p:cNvPr>
          <p:cNvSpPr>
            <a:spLocks noGrp="1"/>
          </p:cNvSpPr>
          <p:nvPr>
            <p:ph type="dt" sz="half" idx="10"/>
          </p:nvPr>
        </p:nvSpPr>
        <p:spPr/>
        <p:txBody>
          <a:bodyPr/>
          <a:lstStyle/>
          <a:p>
            <a:fld id="{91825B69-DDA2-485D-8022-76315D90A4C2}" type="datetime1">
              <a:rPr lang="en-US" smtClean="0"/>
              <a:t>7/16/2024</a:t>
            </a:fld>
            <a:endParaRPr lang="en-US" dirty="0"/>
          </a:p>
        </p:txBody>
      </p:sp>
      <p:sp>
        <p:nvSpPr>
          <p:cNvPr id="5" name="Footer Placeholder 4">
            <a:extLst>
              <a:ext uri="{FF2B5EF4-FFF2-40B4-BE49-F238E27FC236}">
                <a16:creationId xmlns:a16="http://schemas.microsoft.com/office/drawing/2014/main" id="{0A574B92-0CCF-5F64-E170-5D90A26EF3A2}"/>
              </a:ext>
            </a:extLst>
          </p:cNvPr>
          <p:cNvSpPr>
            <a:spLocks noGrp="1"/>
          </p:cNvSpPr>
          <p:nvPr>
            <p:ph type="ftr" sz="quarter" idx="11"/>
          </p:nvPr>
        </p:nvSpPr>
        <p:spPr/>
        <p:txBody>
          <a:bodyPr/>
          <a:lstStyle/>
          <a:p>
            <a:r>
              <a:rPr lang="en-US"/>
              <a:t>c Allen H. Mesch</a:t>
            </a:r>
            <a:endParaRPr lang="en-US" dirty="0"/>
          </a:p>
        </p:txBody>
      </p:sp>
      <p:sp>
        <p:nvSpPr>
          <p:cNvPr id="6" name="Slide Number Placeholder 5">
            <a:extLst>
              <a:ext uri="{FF2B5EF4-FFF2-40B4-BE49-F238E27FC236}">
                <a16:creationId xmlns:a16="http://schemas.microsoft.com/office/drawing/2014/main" id="{B17AA796-C583-5BD7-C646-12D19199A860}"/>
              </a:ext>
            </a:extLst>
          </p:cNvPr>
          <p:cNvSpPr>
            <a:spLocks noGrp="1"/>
          </p:cNvSpPr>
          <p:nvPr>
            <p:ph type="sldNum" sz="quarter" idx="12"/>
          </p:nvPr>
        </p:nvSpPr>
        <p:spPr/>
        <p:txBody>
          <a:bodyPr/>
          <a:lstStyle/>
          <a:p>
            <a:fld id="{1F646F3F-274D-499B-ABBE-824EB4ABDC3D}" type="slidenum">
              <a:rPr lang="en-US" smtClean="0"/>
              <a:t>11</a:t>
            </a:fld>
            <a:endParaRPr lang="en-US" dirty="0"/>
          </a:p>
        </p:txBody>
      </p:sp>
    </p:spTree>
    <p:extLst>
      <p:ext uri="{BB962C8B-B14F-4D97-AF65-F5344CB8AC3E}">
        <p14:creationId xmlns:p14="http://schemas.microsoft.com/office/powerpoint/2010/main" val="34758218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64821-C2C1-0EAD-EA05-657DCB54E8F2}"/>
              </a:ext>
            </a:extLst>
          </p:cNvPr>
          <p:cNvSpPr>
            <a:spLocks noGrp="1"/>
          </p:cNvSpPr>
          <p:nvPr>
            <p:ph type="title"/>
          </p:nvPr>
        </p:nvSpPr>
        <p:spPr>
          <a:xfrm>
            <a:off x="609600" y="340997"/>
            <a:ext cx="10972800" cy="1325563"/>
          </a:xfrm>
        </p:spPr>
        <p:txBody>
          <a:bodyPr>
            <a:normAutofit fontScale="90000"/>
          </a:bodyPr>
          <a:lstStyle/>
          <a:p>
            <a:r>
              <a:rPr lang="en-US" dirty="0"/>
              <a:t>Do a “Scene by Scene” Edit - Part 1 - Scenes and Chapters</a:t>
            </a:r>
          </a:p>
        </p:txBody>
      </p:sp>
      <p:sp>
        <p:nvSpPr>
          <p:cNvPr id="3" name="Content Placeholder 2">
            <a:extLst>
              <a:ext uri="{FF2B5EF4-FFF2-40B4-BE49-F238E27FC236}">
                <a16:creationId xmlns:a16="http://schemas.microsoft.com/office/drawing/2014/main" id="{42478A1F-1F91-85C4-5956-4186511642A6}"/>
              </a:ext>
            </a:extLst>
          </p:cNvPr>
          <p:cNvSpPr>
            <a:spLocks noGrp="1"/>
          </p:cNvSpPr>
          <p:nvPr>
            <p:ph idx="1"/>
          </p:nvPr>
        </p:nvSpPr>
        <p:spPr>
          <a:xfrm>
            <a:off x="609600" y="1667651"/>
            <a:ext cx="10972800" cy="4491101"/>
          </a:xfrm>
        </p:spPr>
        <p:txBody>
          <a:bodyPr>
            <a:noAutofit/>
          </a:bodyPr>
          <a:lstStyle/>
          <a:p>
            <a:pPr algn="l"/>
            <a:r>
              <a:rPr lang="en-US" b="0" i="0" dirty="0">
                <a:solidFill>
                  <a:srgbClr val="2A2A2A"/>
                </a:solidFill>
                <a:effectLst/>
              </a:rPr>
              <a:t>Examine important scenes like the opening, </a:t>
            </a:r>
            <a:r>
              <a:rPr lang="en-US" dirty="0">
                <a:solidFill>
                  <a:srgbClr val="2A2A2A"/>
                </a:solidFill>
              </a:rPr>
              <a:t>the inciting incident, </a:t>
            </a:r>
            <a:r>
              <a:rPr lang="en-US" b="0" i="0" dirty="0">
                <a:solidFill>
                  <a:srgbClr val="2A2A2A"/>
                </a:solidFill>
                <a:effectLst/>
              </a:rPr>
              <a:t>and the climax.</a:t>
            </a:r>
          </a:p>
          <a:p>
            <a:pPr algn="l"/>
            <a:r>
              <a:rPr lang="en-US" b="0" i="0" dirty="0">
                <a:solidFill>
                  <a:srgbClr val="2A2A2A"/>
                </a:solidFill>
                <a:effectLst/>
              </a:rPr>
              <a:t>Editing checklist for scenes and chapters:</a:t>
            </a:r>
          </a:p>
          <a:p>
            <a:pPr marL="342900" indent="-342900">
              <a:buFont typeface="Arial" panose="020B0604020202020204" pitchFamily="34" charset="0"/>
              <a:buChar char="•"/>
            </a:pPr>
            <a:r>
              <a:rPr lang="en-US" b="0" i="0" dirty="0">
                <a:solidFill>
                  <a:srgbClr val="2A2A2A"/>
                </a:solidFill>
                <a:effectLst/>
              </a:rPr>
              <a:t>Does the opening scene hook readers? Does it begin in the right place?</a:t>
            </a:r>
          </a:p>
          <a:p>
            <a:pPr marL="342900" indent="-342900">
              <a:buFont typeface="Arial" panose="020B0604020202020204" pitchFamily="34" charset="0"/>
              <a:buChar char="•"/>
            </a:pPr>
            <a:r>
              <a:rPr lang="en-US" b="0" i="0" dirty="0">
                <a:solidFill>
                  <a:srgbClr val="2A2A2A"/>
                </a:solidFill>
                <a:effectLst/>
              </a:rPr>
              <a:t>Are there enough scenes, and does each one serve a purpose?</a:t>
            </a:r>
          </a:p>
          <a:p>
            <a:pPr marL="342900" indent="-342900">
              <a:buFont typeface="Arial" panose="020B0604020202020204" pitchFamily="34" charset="0"/>
              <a:buChar char="•"/>
            </a:pPr>
            <a:r>
              <a:rPr lang="en-US" b="0" i="0" dirty="0">
                <a:solidFill>
                  <a:srgbClr val="2A2A2A"/>
                </a:solidFill>
                <a:effectLst/>
              </a:rPr>
              <a:t>Are scenes </a:t>
            </a:r>
            <a:r>
              <a:rPr lang="en-US" dirty="0">
                <a:solidFill>
                  <a:srgbClr val="2A2A2A"/>
                </a:solidFill>
              </a:rPr>
              <a:t>paced well and are your chapter lengths </a:t>
            </a:r>
            <a:r>
              <a:rPr lang="en-US" b="0" i="0" dirty="0">
                <a:solidFill>
                  <a:srgbClr val="2A2A2A"/>
                </a:solidFill>
                <a:effectLst/>
              </a:rPr>
              <a:t>appropriate?</a:t>
            </a:r>
          </a:p>
          <a:p>
            <a:pPr marL="342900" indent="-342900">
              <a:buFont typeface="Arial" panose="020B0604020202020204" pitchFamily="34" charset="0"/>
              <a:buChar char="•"/>
            </a:pPr>
            <a:r>
              <a:rPr lang="en-US" b="0" i="0" dirty="0">
                <a:solidFill>
                  <a:srgbClr val="2A2A2A"/>
                </a:solidFill>
                <a:effectLst/>
              </a:rPr>
              <a:t>Is each scene clearly defined in time and place?</a:t>
            </a:r>
          </a:p>
          <a:p>
            <a:pPr marL="342900" indent="-342900">
              <a:buFont typeface="Arial" panose="020B0604020202020204" pitchFamily="34" charset="0"/>
              <a:buChar char="•"/>
            </a:pPr>
            <a:r>
              <a:rPr lang="en-US" b="0" i="0" dirty="0">
                <a:solidFill>
                  <a:srgbClr val="2A2A2A"/>
                </a:solidFill>
                <a:effectLst/>
              </a:rPr>
              <a:t>Could each scene start later or be moved?</a:t>
            </a:r>
          </a:p>
          <a:p>
            <a:pPr marL="342900" indent="-342900">
              <a:buFont typeface="Arial" panose="020B0604020202020204" pitchFamily="34" charset="0"/>
              <a:buChar char="•"/>
            </a:pPr>
            <a:r>
              <a:rPr lang="en-US" b="0" i="0" dirty="0">
                <a:solidFill>
                  <a:srgbClr val="2A2A2A"/>
                </a:solidFill>
                <a:effectLst/>
              </a:rPr>
              <a:t>Is</a:t>
            </a:r>
            <a:r>
              <a:rPr lang="en-US" b="0" i="0" dirty="0">
                <a:effectLst/>
              </a:rPr>
              <a:t> </a:t>
            </a:r>
            <a:r>
              <a:rPr lang="en-US" b="0" i="0" u="none" strike="noStrike" dirty="0">
                <a:effectLst/>
              </a:rPr>
              <a:t>forewarning,</a:t>
            </a:r>
            <a:r>
              <a:rPr lang="en-US" dirty="0"/>
              <a:t> if </a:t>
            </a:r>
            <a:r>
              <a:rPr lang="en-US" dirty="0">
                <a:solidFill>
                  <a:srgbClr val="2A2A2A"/>
                </a:solidFill>
              </a:rPr>
              <a:t>applicable, used </a:t>
            </a:r>
            <a:r>
              <a:rPr lang="en-US" b="0" i="0" dirty="0">
                <a:solidFill>
                  <a:srgbClr val="2A2A2A"/>
                </a:solidFill>
                <a:effectLst/>
              </a:rPr>
              <a:t>effectively?</a:t>
            </a:r>
          </a:p>
          <a:p>
            <a:pPr marL="285750" indent="-285750" algn="l">
              <a:buFont typeface="Arial" panose="020B0604020202020204" pitchFamily="34" charset="0"/>
              <a:buChar char="•"/>
            </a:pPr>
            <a:r>
              <a:rPr lang="en-US" b="0" i="0" dirty="0">
                <a:solidFill>
                  <a:srgbClr val="2A2A2A"/>
                </a:solidFill>
                <a:effectLst/>
              </a:rPr>
              <a:t>Are scene and chapter transitions smooth?</a:t>
            </a:r>
          </a:p>
          <a:p>
            <a:pPr marL="285750" indent="-285750" algn="l">
              <a:buFont typeface="Arial" panose="020B0604020202020204" pitchFamily="34" charset="0"/>
              <a:buChar char="•"/>
            </a:pPr>
            <a:r>
              <a:rPr lang="en-US" b="0" i="0" dirty="0">
                <a:solidFill>
                  <a:srgbClr val="2A2A2A"/>
                </a:solidFill>
                <a:effectLst/>
              </a:rPr>
              <a:t>Make sure your </a:t>
            </a:r>
            <a:r>
              <a:rPr lang="en-US" b="0" i="0" u="none" strike="noStrike" dirty="0">
                <a:effectLst/>
              </a:rPr>
              <a:t>pacing</a:t>
            </a:r>
            <a:r>
              <a:rPr lang="en-US" b="0" i="0" dirty="0">
                <a:solidFill>
                  <a:srgbClr val="2A2A2A"/>
                </a:solidFill>
                <a:effectLst/>
              </a:rPr>
              <a:t> isn't too slow or too fast.</a:t>
            </a:r>
          </a:p>
          <a:p>
            <a:pPr marL="342900" indent="-342900">
              <a:buFont typeface="Arial" panose="020B0604020202020204" pitchFamily="34" charset="0"/>
              <a:buChar char="•"/>
            </a:pPr>
            <a:endParaRPr lang="en-US" b="0" i="0" dirty="0">
              <a:solidFill>
                <a:srgbClr val="2A2A2A"/>
              </a:solidFill>
              <a:effectLst/>
            </a:endParaRPr>
          </a:p>
          <a:p>
            <a:pPr marL="342900" indent="-342900">
              <a:buFont typeface="Arial" panose="020B0604020202020204" pitchFamily="34" charset="0"/>
              <a:buChar char="•"/>
            </a:pPr>
            <a:endParaRPr lang="en-US" dirty="0"/>
          </a:p>
        </p:txBody>
      </p:sp>
      <p:sp>
        <p:nvSpPr>
          <p:cNvPr id="4" name="Date Placeholder 3">
            <a:extLst>
              <a:ext uri="{FF2B5EF4-FFF2-40B4-BE49-F238E27FC236}">
                <a16:creationId xmlns:a16="http://schemas.microsoft.com/office/drawing/2014/main" id="{E34E6A08-D1B6-97AD-54B5-632D48BF7B37}"/>
              </a:ext>
            </a:extLst>
          </p:cNvPr>
          <p:cNvSpPr>
            <a:spLocks noGrp="1"/>
          </p:cNvSpPr>
          <p:nvPr>
            <p:ph type="dt" sz="half" idx="10"/>
          </p:nvPr>
        </p:nvSpPr>
        <p:spPr>
          <a:xfrm>
            <a:off x="609600" y="6371093"/>
            <a:ext cx="2743200" cy="365125"/>
          </a:xfrm>
        </p:spPr>
        <p:txBody>
          <a:bodyPr/>
          <a:lstStyle/>
          <a:p>
            <a:fld id="{91825B69-DDA2-485D-8022-76315D90A4C2}" type="datetime1">
              <a:rPr lang="en-US" smtClean="0"/>
              <a:t>7/16/2024</a:t>
            </a:fld>
            <a:endParaRPr lang="en-US" dirty="0"/>
          </a:p>
        </p:txBody>
      </p:sp>
      <p:sp>
        <p:nvSpPr>
          <p:cNvPr id="5" name="Footer Placeholder 4">
            <a:extLst>
              <a:ext uri="{FF2B5EF4-FFF2-40B4-BE49-F238E27FC236}">
                <a16:creationId xmlns:a16="http://schemas.microsoft.com/office/drawing/2014/main" id="{AF3CD13C-7898-7D66-4BD1-D8B740D26AE0}"/>
              </a:ext>
            </a:extLst>
          </p:cNvPr>
          <p:cNvSpPr>
            <a:spLocks noGrp="1"/>
          </p:cNvSpPr>
          <p:nvPr>
            <p:ph type="ftr" sz="quarter" idx="11"/>
          </p:nvPr>
        </p:nvSpPr>
        <p:spPr/>
        <p:txBody>
          <a:bodyPr/>
          <a:lstStyle/>
          <a:p>
            <a:r>
              <a:rPr lang="en-US" dirty="0"/>
              <a:t>c Allen H. Mesch</a:t>
            </a:r>
          </a:p>
        </p:txBody>
      </p:sp>
      <p:sp>
        <p:nvSpPr>
          <p:cNvPr id="6" name="Slide Number Placeholder 5">
            <a:extLst>
              <a:ext uri="{FF2B5EF4-FFF2-40B4-BE49-F238E27FC236}">
                <a16:creationId xmlns:a16="http://schemas.microsoft.com/office/drawing/2014/main" id="{C45B4EE8-EBCF-334E-9819-96C54B7D11BB}"/>
              </a:ext>
            </a:extLst>
          </p:cNvPr>
          <p:cNvSpPr>
            <a:spLocks noGrp="1"/>
          </p:cNvSpPr>
          <p:nvPr>
            <p:ph type="sldNum" sz="quarter" idx="12"/>
          </p:nvPr>
        </p:nvSpPr>
        <p:spPr/>
        <p:txBody>
          <a:bodyPr/>
          <a:lstStyle/>
          <a:p>
            <a:fld id="{1F646F3F-274D-499B-ABBE-824EB4ABDC3D}" type="slidenum">
              <a:rPr lang="en-US" smtClean="0"/>
              <a:t>12</a:t>
            </a:fld>
            <a:endParaRPr lang="en-US" dirty="0"/>
          </a:p>
        </p:txBody>
      </p:sp>
    </p:spTree>
    <p:extLst>
      <p:ext uri="{BB962C8B-B14F-4D97-AF65-F5344CB8AC3E}">
        <p14:creationId xmlns:p14="http://schemas.microsoft.com/office/powerpoint/2010/main" val="21820277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64821-C2C1-0EAD-EA05-657DCB54E8F2}"/>
              </a:ext>
            </a:extLst>
          </p:cNvPr>
          <p:cNvSpPr>
            <a:spLocks noGrp="1"/>
          </p:cNvSpPr>
          <p:nvPr>
            <p:ph type="title"/>
          </p:nvPr>
        </p:nvSpPr>
        <p:spPr>
          <a:xfrm>
            <a:off x="443753" y="339549"/>
            <a:ext cx="11138647" cy="884133"/>
          </a:xfrm>
        </p:spPr>
        <p:txBody>
          <a:bodyPr>
            <a:normAutofit fontScale="90000"/>
          </a:bodyPr>
          <a:lstStyle/>
          <a:p>
            <a:r>
              <a:rPr lang="en-US" dirty="0"/>
              <a:t>Do a “Scene by Scene” Edit - Part 2 - Dialogue</a:t>
            </a:r>
          </a:p>
        </p:txBody>
      </p:sp>
      <p:sp>
        <p:nvSpPr>
          <p:cNvPr id="3" name="Content Placeholder 2">
            <a:extLst>
              <a:ext uri="{FF2B5EF4-FFF2-40B4-BE49-F238E27FC236}">
                <a16:creationId xmlns:a16="http://schemas.microsoft.com/office/drawing/2014/main" id="{42478A1F-1F91-85C4-5956-4186511642A6}"/>
              </a:ext>
            </a:extLst>
          </p:cNvPr>
          <p:cNvSpPr>
            <a:spLocks noGrp="1"/>
          </p:cNvSpPr>
          <p:nvPr>
            <p:ph idx="1"/>
          </p:nvPr>
        </p:nvSpPr>
        <p:spPr>
          <a:xfrm>
            <a:off x="609600" y="1410733"/>
            <a:ext cx="10972800" cy="4745368"/>
          </a:xfrm>
        </p:spPr>
        <p:txBody>
          <a:bodyPr>
            <a:noAutofit/>
          </a:bodyPr>
          <a:lstStyle/>
          <a:p>
            <a:pPr algn="l"/>
            <a:r>
              <a:rPr lang="en-US" sz="2200" b="0" i="0" dirty="0">
                <a:solidFill>
                  <a:srgbClr val="2A2A2A"/>
                </a:solidFill>
                <a:effectLst/>
              </a:rPr>
              <a:t>Editing checklist for dialogue:</a:t>
            </a:r>
          </a:p>
          <a:p>
            <a:pPr marL="342900" indent="-342900" algn="l">
              <a:buFont typeface="Arial" panose="020B0604020202020204" pitchFamily="34" charset="0"/>
              <a:buChar char="•"/>
            </a:pPr>
            <a:r>
              <a:rPr lang="en-US" sz="2200" b="0" i="0" dirty="0">
                <a:solidFill>
                  <a:srgbClr val="2A2A2A"/>
                </a:solidFill>
                <a:effectLst/>
              </a:rPr>
              <a:t>Does the dialogue </a:t>
            </a:r>
          </a:p>
          <a:p>
            <a:pPr marL="571500" lvl="1" indent="-342900">
              <a:buFont typeface="Arial" panose="020B0604020202020204" pitchFamily="34" charset="0"/>
              <a:buChar char="•"/>
            </a:pPr>
            <a:r>
              <a:rPr lang="en-US" sz="2200" b="0" i="0" dirty="0">
                <a:solidFill>
                  <a:srgbClr val="2A2A2A"/>
                </a:solidFill>
                <a:effectLst/>
              </a:rPr>
              <a:t>Serve a purpose in each scene? </a:t>
            </a:r>
          </a:p>
          <a:p>
            <a:pPr marL="571500" lvl="1" indent="-342900">
              <a:buFont typeface="Arial" panose="020B0604020202020204" pitchFamily="34" charset="0"/>
              <a:buChar char="•"/>
            </a:pPr>
            <a:r>
              <a:rPr lang="en-US" sz="2200" b="0" i="0" u="none" strike="noStrike" dirty="0">
                <a:effectLst/>
              </a:rPr>
              <a:t>Provide information</a:t>
            </a:r>
            <a:r>
              <a:rPr lang="en-US" sz="2200" b="0" i="0" dirty="0">
                <a:solidFill>
                  <a:srgbClr val="2A2A2A"/>
                </a:solidFill>
                <a:effectLst/>
              </a:rPr>
              <a:t>? </a:t>
            </a:r>
          </a:p>
          <a:p>
            <a:pPr marL="571500" lvl="1" indent="-342900">
              <a:buFont typeface="Arial" panose="020B0604020202020204" pitchFamily="34" charset="0"/>
              <a:buChar char="•"/>
            </a:pPr>
            <a:r>
              <a:rPr lang="en-US" sz="2200" b="0" i="0" dirty="0">
                <a:solidFill>
                  <a:srgbClr val="2A2A2A"/>
                </a:solidFill>
                <a:effectLst/>
              </a:rPr>
              <a:t>Advance the plot? </a:t>
            </a:r>
          </a:p>
          <a:p>
            <a:pPr marL="571500" lvl="1" indent="-342900">
              <a:buFont typeface="Arial" panose="020B0604020202020204" pitchFamily="34" charset="0"/>
              <a:buChar char="•"/>
            </a:pPr>
            <a:r>
              <a:rPr lang="en-US" sz="2200" b="0" i="0" dirty="0">
                <a:solidFill>
                  <a:srgbClr val="2A2A2A"/>
                </a:solidFill>
                <a:effectLst/>
              </a:rPr>
              <a:t>Help the pace of the story?</a:t>
            </a:r>
          </a:p>
          <a:p>
            <a:pPr marL="342900" indent="-342900" algn="l">
              <a:buFont typeface="Arial" panose="020B0604020202020204" pitchFamily="34" charset="0"/>
              <a:buChar char="•"/>
            </a:pPr>
            <a:r>
              <a:rPr lang="en-US" sz="2200" b="0" i="0" dirty="0">
                <a:solidFill>
                  <a:srgbClr val="2A2A2A"/>
                </a:solidFill>
                <a:effectLst/>
              </a:rPr>
              <a:t>Does each character have a distinct voice?</a:t>
            </a:r>
          </a:p>
          <a:p>
            <a:pPr marL="342900" indent="-342900" algn="l">
              <a:buFont typeface="Arial" panose="020B0604020202020204" pitchFamily="34" charset="0"/>
              <a:buChar char="•"/>
            </a:pPr>
            <a:r>
              <a:rPr lang="en-US" sz="2200" b="0" i="0" dirty="0">
                <a:solidFill>
                  <a:srgbClr val="2A2A2A"/>
                </a:solidFill>
                <a:effectLst/>
              </a:rPr>
              <a:t>Does the word choice accurately reflect the time and place?</a:t>
            </a:r>
          </a:p>
          <a:p>
            <a:pPr marL="342900" indent="-342900" algn="l">
              <a:buFont typeface="Arial" panose="020B0604020202020204" pitchFamily="34" charset="0"/>
              <a:buChar char="•"/>
            </a:pPr>
            <a:r>
              <a:rPr lang="en-US" sz="2200" b="0" i="0" dirty="0">
                <a:solidFill>
                  <a:srgbClr val="2A2A2A"/>
                </a:solidFill>
                <a:effectLst/>
              </a:rPr>
              <a:t>Is there a balance among dialogue tags, action beats, and implied tags?</a:t>
            </a:r>
          </a:p>
          <a:p>
            <a:pPr marL="342900" indent="-342900" algn="l">
              <a:buFont typeface="Arial" panose="020B0604020202020204" pitchFamily="34" charset="0"/>
              <a:buChar char="•"/>
            </a:pPr>
            <a:r>
              <a:rPr lang="en-US" sz="2200" b="0" i="0" dirty="0">
                <a:solidFill>
                  <a:srgbClr val="2A2A2A"/>
                </a:solidFill>
                <a:effectLst/>
              </a:rPr>
              <a:t>Have you mostly used "said," and only occasionally </a:t>
            </a:r>
            <a:r>
              <a:rPr lang="en-US" sz="2200" b="0" i="0" u="none" strike="noStrike" dirty="0">
                <a:effectLst/>
              </a:rPr>
              <a:t>other words for said</a:t>
            </a:r>
            <a:r>
              <a:rPr lang="en-US" sz="2200" b="0" i="0" dirty="0">
                <a:solidFill>
                  <a:srgbClr val="2A2A2A"/>
                </a:solidFill>
                <a:effectLst/>
              </a:rPr>
              <a:t>?</a:t>
            </a:r>
          </a:p>
        </p:txBody>
      </p:sp>
      <p:sp>
        <p:nvSpPr>
          <p:cNvPr id="4" name="Date Placeholder 3">
            <a:extLst>
              <a:ext uri="{FF2B5EF4-FFF2-40B4-BE49-F238E27FC236}">
                <a16:creationId xmlns:a16="http://schemas.microsoft.com/office/drawing/2014/main" id="{E34E6A08-D1B6-97AD-54B5-632D48BF7B37}"/>
              </a:ext>
            </a:extLst>
          </p:cNvPr>
          <p:cNvSpPr>
            <a:spLocks noGrp="1"/>
          </p:cNvSpPr>
          <p:nvPr>
            <p:ph type="dt" sz="half" idx="10"/>
          </p:nvPr>
        </p:nvSpPr>
        <p:spPr/>
        <p:txBody>
          <a:bodyPr/>
          <a:lstStyle/>
          <a:p>
            <a:fld id="{91825B69-DDA2-485D-8022-76315D90A4C2}" type="datetime1">
              <a:rPr lang="en-US" smtClean="0"/>
              <a:t>7/16/2024</a:t>
            </a:fld>
            <a:endParaRPr lang="en-US" dirty="0"/>
          </a:p>
        </p:txBody>
      </p:sp>
      <p:sp>
        <p:nvSpPr>
          <p:cNvPr id="5" name="Footer Placeholder 4">
            <a:extLst>
              <a:ext uri="{FF2B5EF4-FFF2-40B4-BE49-F238E27FC236}">
                <a16:creationId xmlns:a16="http://schemas.microsoft.com/office/drawing/2014/main" id="{AF3CD13C-7898-7D66-4BD1-D8B740D26AE0}"/>
              </a:ext>
            </a:extLst>
          </p:cNvPr>
          <p:cNvSpPr>
            <a:spLocks noGrp="1"/>
          </p:cNvSpPr>
          <p:nvPr>
            <p:ph type="ftr" sz="quarter" idx="11"/>
          </p:nvPr>
        </p:nvSpPr>
        <p:spPr/>
        <p:txBody>
          <a:bodyPr/>
          <a:lstStyle/>
          <a:p>
            <a:r>
              <a:rPr lang="en-US"/>
              <a:t>c Allen H. Mesch</a:t>
            </a:r>
            <a:endParaRPr lang="en-US" dirty="0"/>
          </a:p>
        </p:txBody>
      </p:sp>
      <p:sp>
        <p:nvSpPr>
          <p:cNvPr id="6" name="Slide Number Placeholder 5">
            <a:extLst>
              <a:ext uri="{FF2B5EF4-FFF2-40B4-BE49-F238E27FC236}">
                <a16:creationId xmlns:a16="http://schemas.microsoft.com/office/drawing/2014/main" id="{C45B4EE8-EBCF-334E-9819-96C54B7D11BB}"/>
              </a:ext>
            </a:extLst>
          </p:cNvPr>
          <p:cNvSpPr>
            <a:spLocks noGrp="1"/>
          </p:cNvSpPr>
          <p:nvPr>
            <p:ph type="sldNum" sz="quarter" idx="12"/>
          </p:nvPr>
        </p:nvSpPr>
        <p:spPr/>
        <p:txBody>
          <a:bodyPr/>
          <a:lstStyle/>
          <a:p>
            <a:fld id="{1F646F3F-274D-499B-ABBE-824EB4ABDC3D}" type="slidenum">
              <a:rPr lang="en-US" smtClean="0"/>
              <a:t>13</a:t>
            </a:fld>
            <a:endParaRPr lang="en-US" dirty="0"/>
          </a:p>
        </p:txBody>
      </p:sp>
    </p:spTree>
    <p:extLst>
      <p:ext uri="{BB962C8B-B14F-4D97-AF65-F5344CB8AC3E}">
        <p14:creationId xmlns:p14="http://schemas.microsoft.com/office/powerpoint/2010/main" val="12967359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D0C41BC-711E-6242-F72F-52C20D47B990}"/>
              </a:ext>
            </a:extLst>
          </p:cNvPr>
          <p:cNvSpPr>
            <a:spLocks noGrp="1"/>
          </p:cNvSpPr>
          <p:nvPr>
            <p:ph type="title"/>
          </p:nvPr>
        </p:nvSpPr>
        <p:spPr>
          <a:xfrm>
            <a:off x="600635" y="192659"/>
            <a:ext cx="10972800" cy="1325563"/>
          </a:xfrm>
        </p:spPr>
        <p:txBody>
          <a:bodyPr>
            <a:normAutofit fontScale="90000"/>
          </a:bodyPr>
          <a:lstStyle/>
          <a:p>
            <a:r>
              <a:rPr lang="en-US" dirty="0"/>
              <a:t>Do a “Scene by Scene” Edit - Part 3 - Other Words for Said</a:t>
            </a:r>
          </a:p>
        </p:txBody>
      </p:sp>
      <p:graphicFrame>
        <p:nvGraphicFramePr>
          <p:cNvPr id="9" name="Table 9">
            <a:extLst>
              <a:ext uri="{FF2B5EF4-FFF2-40B4-BE49-F238E27FC236}">
                <a16:creationId xmlns:a16="http://schemas.microsoft.com/office/drawing/2014/main" id="{2D5A584F-61D9-8F28-ECE9-428D3636A846}"/>
              </a:ext>
            </a:extLst>
          </p:cNvPr>
          <p:cNvGraphicFramePr>
            <a:graphicFrameLocks noGrp="1"/>
          </p:cNvGraphicFramePr>
          <p:nvPr>
            <p:ph idx="1"/>
            <p:extLst>
              <p:ext uri="{D42A27DB-BD31-4B8C-83A1-F6EECF244321}">
                <p14:modId xmlns:p14="http://schemas.microsoft.com/office/powerpoint/2010/main" val="490466270"/>
              </p:ext>
            </p:extLst>
          </p:nvPr>
        </p:nvGraphicFramePr>
        <p:xfrm>
          <a:off x="600635" y="1518222"/>
          <a:ext cx="10963835" cy="4598402"/>
        </p:xfrm>
        <a:graphic>
          <a:graphicData uri="http://schemas.openxmlformats.org/drawingml/2006/table">
            <a:tbl>
              <a:tblPr firstRow="1" bandRow="1">
                <a:tableStyleId>{5C22544A-7EE6-4342-B048-85BDC9FD1C3A}</a:tableStyleId>
              </a:tblPr>
              <a:tblGrid>
                <a:gridCol w="2034989">
                  <a:extLst>
                    <a:ext uri="{9D8B030D-6E8A-4147-A177-3AD203B41FA5}">
                      <a16:colId xmlns:a16="http://schemas.microsoft.com/office/drawing/2014/main" val="1738767472"/>
                    </a:ext>
                  </a:extLst>
                </a:gridCol>
                <a:gridCol w="2689411">
                  <a:extLst>
                    <a:ext uri="{9D8B030D-6E8A-4147-A177-3AD203B41FA5}">
                      <a16:colId xmlns:a16="http://schemas.microsoft.com/office/drawing/2014/main" val="563457767"/>
                    </a:ext>
                  </a:extLst>
                </a:gridCol>
                <a:gridCol w="1850315">
                  <a:extLst>
                    <a:ext uri="{9D8B030D-6E8A-4147-A177-3AD203B41FA5}">
                      <a16:colId xmlns:a16="http://schemas.microsoft.com/office/drawing/2014/main" val="1740028079"/>
                    </a:ext>
                  </a:extLst>
                </a:gridCol>
                <a:gridCol w="2194560">
                  <a:extLst>
                    <a:ext uri="{9D8B030D-6E8A-4147-A177-3AD203B41FA5}">
                      <a16:colId xmlns:a16="http://schemas.microsoft.com/office/drawing/2014/main" val="3674366919"/>
                    </a:ext>
                  </a:extLst>
                </a:gridCol>
                <a:gridCol w="2194560">
                  <a:extLst>
                    <a:ext uri="{9D8B030D-6E8A-4147-A177-3AD203B41FA5}">
                      <a16:colId xmlns:a16="http://schemas.microsoft.com/office/drawing/2014/main" val="4065051291"/>
                    </a:ext>
                  </a:extLst>
                </a:gridCol>
              </a:tblGrid>
              <a:tr h="453122">
                <a:tc>
                  <a:txBody>
                    <a:bodyPr/>
                    <a:lstStyle/>
                    <a:p>
                      <a:pPr algn="ctr"/>
                      <a:r>
                        <a:rPr lang="en-US" dirty="0"/>
                        <a:t>Neutral Words</a:t>
                      </a:r>
                    </a:p>
                  </a:txBody>
                  <a:tcPr/>
                </a:tc>
                <a:tc>
                  <a:txBody>
                    <a:bodyPr/>
                    <a:lstStyle/>
                    <a:p>
                      <a:pPr algn="ctr"/>
                      <a:r>
                        <a:rPr lang="en-US" dirty="0"/>
                        <a:t>Happy/Excited Words</a:t>
                      </a:r>
                    </a:p>
                  </a:txBody>
                  <a:tcPr/>
                </a:tc>
                <a:tc>
                  <a:txBody>
                    <a:bodyPr/>
                    <a:lstStyle/>
                    <a:p>
                      <a:pPr algn="ctr"/>
                      <a:r>
                        <a:rPr lang="en-US" dirty="0"/>
                        <a:t>Angry Words</a:t>
                      </a:r>
                    </a:p>
                  </a:txBody>
                  <a:tcPr/>
                </a:tc>
                <a:tc>
                  <a:txBody>
                    <a:bodyPr/>
                    <a:lstStyle/>
                    <a:p>
                      <a:r>
                        <a:rPr lang="en-US" dirty="0"/>
                        <a:t>Sad/Upset Words </a:t>
                      </a:r>
                    </a:p>
                  </a:txBody>
                  <a:tcPr/>
                </a:tc>
                <a:tc>
                  <a:txBody>
                    <a:bodyPr/>
                    <a:lstStyle/>
                    <a:p>
                      <a:pPr algn="ctr"/>
                      <a:r>
                        <a:rPr lang="en-US" dirty="0"/>
                        <a:t>Annoyed Words</a:t>
                      </a:r>
                    </a:p>
                  </a:txBody>
                  <a:tcPr/>
                </a:tc>
                <a:extLst>
                  <a:ext uri="{0D108BD9-81ED-4DB2-BD59-A6C34878D82A}">
                    <a16:rowId xmlns:a16="http://schemas.microsoft.com/office/drawing/2014/main" val="394747970"/>
                  </a:ext>
                </a:extLst>
              </a:tr>
              <a:tr h="3933394">
                <a:tc>
                  <a:txBody>
                    <a:bodyPr/>
                    <a:lstStyle/>
                    <a:p>
                      <a:pPr marL="342900" indent="-342900">
                        <a:buFont typeface="+mj-lt"/>
                        <a:buAutoNum type="arabicPeriod"/>
                      </a:pPr>
                      <a:r>
                        <a:rPr lang="en-US" sz="1400" dirty="0">
                          <a:effectLst/>
                        </a:rPr>
                        <a:t>Added</a:t>
                      </a:r>
                    </a:p>
                    <a:p>
                      <a:pPr marL="342900" indent="-342900">
                        <a:buFont typeface="+mj-lt"/>
                        <a:buAutoNum type="arabicPeriod"/>
                      </a:pPr>
                      <a:r>
                        <a:rPr lang="en-US" sz="1400" dirty="0">
                          <a:effectLst/>
                        </a:rPr>
                        <a:t>Agreed</a:t>
                      </a:r>
                    </a:p>
                    <a:p>
                      <a:pPr marL="342900" indent="-342900">
                        <a:buFont typeface="+mj-lt"/>
                        <a:buAutoNum type="arabicPeriod"/>
                      </a:pPr>
                      <a:r>
                        <a:rPr lang="en-US" sz="1400" dirty="0">
                          <a:effectLst/>
                        </a:rPr>
                        <a:t>Announced</a:t>
                      </a:r>
                    </a:p>
                    <a:p>
                      <a:pPr marL="342900" indent="-342900">
                        <a:buFont typeface="+mj-lt"/>
                        <a:buAutoNum type="arabicPeriod"/>
                      </a:pPr>
                      <a:r>
                        <a:rPr lang="en-US" sz="1400" dirty="0">
                          <a:effectLst/>
                        </a:rPr>
                        <a:t>Asserted</a:t>
                      </a:r>
                    </a:p>
                    <a:p>
                      <a:pPr marL="342900" indent="-342900">
                        <a:buFont typeface="+mj-lt"/>
                        <a:buAutoNum type="arabicPeriod"/>
                      </a:pPr>
                      <a:r>
                        <a:rPr lang="en-US" sz="1400" dirty="0">
                          <a:effectLst/>
                        </a:rPr>
                        <a:t>Began</a:t>
                      </a:r>
                    </a:p>
                    <a:p>
                      <a:pPr marL="342900" indent="-342900">
                        <a:buFont typeface="+mj-lt"/>
                        <a:buAutoNum type="arabicPeriod"/>
                      </a:pPr>
                      <a:r>
                        <a:rPr lang="en-US" sz="1400" dirty="0">
                          <a:effectLst/>
                        </a:rPr>
                        <a:t>Blurted</a:t>
                      </a:r>
                    </a:p>
                    <a:p>
                      <a:pPr marL="342900" indent="-342900">
                        <a:buFont typeface="+mj-lt"/>
                        <a:buAutoNum type="arabicPeriod"/>
                      </a:pPr>
                      <a:r>
                        <a:rPr lang="en-US" sz="1400" dirty="0">
                          <a:effectLst/>
                        </a:rPr>
                        <a:t>Commented</a:t>
                      </a:r>
                    </a:p>
                    <a:p>
                      <a:pPr marL="342900" indent="-342900">
                        <a:buFont typeface="+mj-lt"/>
                        <a:buAutoNum type="arabicPeriod"/>
                      </a:pPr>
                      <a:r>
                        <a:rPr lang="en-US" sz="1400" dirty="0">
                          <a:effectLst/>
                        </a:rPr>
                        <a:t>Declared</a:t>
                      </a:r>
                    </a:p>
                    <a:p>
                      <a:pPr marL="342900" indent="-342900">
                        <a:buFont typeface="+mj-lt"/>
                        <a:buAutoNum type="arabicPeriod"/>
                      </a:pPr>
                      <a:r>
                        <a:rPr lang="en-US" sz="1400" dirty="0">
                          <a:effectLst/>
                        </a:rPr>
                        <a:t>Elaborated</a:t>
                      </a:r>
                    </a:p>
                    <a:p>
                      <a:pPr marL="342900" indent="-342900">
                        <a:buFont typeface="+mj-lt"/>
                        <a:buAutoNum type="arabicPeriod"/>
                      </a:pPr>
                      <a:r>
                        <a:rPr lang="en-US" sz="1400" dirty="0">
                          <a:effectLst/>
                        </a:rPr>
                        <a:t>Greeted</a:t>
                      </a:r>
                    </a:p>
                    <a:p>
                      <a:pPr marL="342900" indent="-342900">
                        <a:buFont typeface="+mj-lt"/>
                        <a:buAutoNum type="arabicPeriod"/>
                      </a:pPr>
                      <a:r>
                        <a:rPr lang="en-US" sz="1400" dirty="0">
                          <a:effectLst/>
                        </a:rPr>
                        <a:t>Interjected</a:t>
                      </a:r>
                    </a:p>
                    <a:p>
                      <a:pPr marL="342900" indent="-342900">
                        <a:buFont typeface="+mj-lt"/>
                        <a:buAutoNum type="arabicPeriod"/>
                      </a:pPr>
                      <a:r>
                        <a:rPr lang="en-US" sz="1400" dirty="0">
                          <a:effectLst/>
                        </a:rPr>
                        <a:t>Noted</a:t>
                      </a:r>
                    </a:p>
                    <a:p>
                      <a:pPr marL="342900" indent="-342900">
                        <a:buFont typeface="+mj-lt"/>
                        <a:buAutoNum type="arabicPeriod"/>
                      </a:pPr>
                      <a:r>
                        <a:rPr lang="en-US" sz="1400" dirty="0">
                          <a:effectLst/>
                        </a:rPr>
                        <a:t>Persisted</a:t>
                      </a:r>
                    </a:p>
                    <a:p>
                      <a:pPr marL="342900" indent="-342900">
                        <a:buFont typeface="+mj-lt"/>
                        <a:buAutoNum type="arabicPeriod"/>
                      </a:pPr>
                      <a:r>
                        <a:rPr lang="en-US" sz="1400" dirty="0">
                          <a:effectLst/>
                        </a:rPr>
                        <a:t>Remarked</a:t>
                      </a:r>
                    </a:p>
                    <a:p>
                      <a:pPr marL="342900" indent="-342900">
                        <a:buFont typeface="+mj-lt"/>
                        <a:buAutoNum type="arabicPeriod"/>
                      </a:pPr>
                      <a:r>
                        <a:rPr lang="en-US" sz="1400" dirty="0">
                          <a:effectLst/>
                        </a:rPr>
                        <a:t>Replied</a:t>
                      </a:r>
                    </a:p>
                    <a:p>
                      <a:pPr marL="342900" indent="-342900">
                        <a:buFont typeface="+mj-lt"/>
                        <a:buAutoNum type="arabicPeriod"/>
                      </a:pPr>
                      <a:r>
                        <a:rPr lang="en-US" sz="1400" dirty="0">
                          <a:effectLst/>
                        </a:rPr>
                        <a:t>Stated</a:t>
                      </a:r>
                    </a:p>
                    <a:p>
                      <a:pPr marL="342900" indent="-342900">
                        <a:buFont typeface="+mj-lt"/>
                        <a:buAutoNum type="arabicPeriod"/>
                      </a:pPr>
                      <a:r>
                        <a:rPr lang="en-US" sz="1400" dirty="0">
                          <a:effectLst/>
                        </a:rPr>
                        <a:t>Suggested</a:t>
                      </a:r>
                    </a:p>
                    <a:p>
                      <a:pPr marL="342900" indent="-342900">
                        <a:buFont typeface="+mj-lt"/>
                        <a:buAutoNum type="arabicPeriod"/>
                      </a:pPr>
                      <a:r>
                        <a:rPr lang="en-US" sz="1400" dirty="0">
                          <a:effectLst/>
                        </a:rPr>
                        <a:t>Urged</a:t>
                      </a:r>
                      <a:endParaRPr lang="en-US" sz="1400" dirty="0"/>
                    </a:p>
                  </a:txBody>
                  <a:tcPr/>
                </a:tc>
                <a:tc>
                  <a:txBody>
                    <a:bodyPr/>
                    <a:lstStyle/>
                    <a:p>
                      <a:pPr marL="342900" indent="-342900">
                        <a:lnSpc>
                          <a:spcPct val="100000"/>
                        </a:lnSpc>
                        <a:buFont typeface="+mj-lt"/>
                        <a:buAutoNum type="arabicPeriod"/>
                      </a:pPr>
                      <a:r>
                        <a:rPr lang="en-US" sz="1400" dirty="0">
                          <a:effectLst/>
                        </a:rPr>
                        <a:t>Approved</a:t>
                      </a:r>
                    </a:p>
                    <a:p>
                      <a:pPr marL="342900" indent="-342900">
                        <a:lnSpc>
                          <a:spcPct val="100000"/>
                        </a:lnSpc>
                        <a:buFont typeface="+mj-lt"/>
                        <a:buAutoNum type="arabicPeriod"/>
                      </a:pPr>
                      <a:r>
                        <a:rPr lang="en-US" sz="1400" dirty="0">
                          <a:effectLst/>
                        </a:rPr>
                        <a:t>Beamed</a:t>
                      </a:r>
                    </a:p>
                    <a:p>
                      <a:pPr marL="342900" indent="-342900">
                        <a:lnSpc>
                          <a:spcPct val="100000"/>
                        </a:lnSpc>
                        <a:buFont typeface="+mj-lt"/>
                        <a:buAutoNum type="arabicPeriod"/>
                      </a:pPr>
                      <a:r>
                        <a:rPr lang="en-US" sz="1400" dirty="0">
                          <a:effectLst/>
                        </a:rPr>
                        <a:t>Bubbled</a:t>
                      </a:r>
                    </a:p>
                    <a:p>
                      <a:pPr marL="342900" indent="-342900">
                        <a:lnSpc>
                          <a:spcPct val="100000"/>
                        </a:lnSpc>
                        <a:buFont typeface="+mj-lt"/>
                        <a:buAutoNum type="arabicPeriod"/>
                      </a:pPr>
                      <a:r>
                        <a:rPr lang="en-US" sz="1400" dirty="0">
                          <a:effectLst/>
                        </a:rPr>
                        <a:t>Chattered</a:t>
                      </a:r>
                    </a:p>
                    <a:p>
                      <a:pPr marL="342900" indent="-342900">
                        <a:lnSpc>
                          <a:spcPct val="100000"/>
                        </a:lnSpc>
                        <a:buFont typeface="+mj-lt"/>
                        <a:buAutoNum type="arabicPeriod"/>
                      </a:pPr>
                      <a:r>
                        <a:rPr lang="en-US" sz="1400" dirty="0">
                          <a:effectLst/>
                        </a:rPr>
                        <a:t>Cheered</a:t>
                      </a:r>
                    </a:p>
                    <a:p>
                      <a:pPr marL="342900" indent="-342900">
                        <a:lnSpc>
                          <a:spcPct val="100000"/>
                        </a:lnSpc>
                        <a:buFont typeface="+mj-lt"/>
                        <a:buAutoNum type="arabicPeriod"/>
                      </a:pPr>
                      <a:r>
                        <a:rPr lang="en-US" sz="1400" dirty="0">
                          <a:effectLst/>
                        </a:rPr>
                        <a:t>Chimed in</a:t>
                      </a:r>
                    </a:p>
                    <a:p>
                      <a:pPr marL="342900" indent="-342900">
                        <a:lnSpc>
                          <a:spcPct val="100000"/>
                        </a:lnSpc>
                        <a:buFont typeface="+mj-lt"/>
                        <a:buAutoNum type="arabicPeriod"/>
                      </a:pPr>
                      <a:r>
                        <a:rPr lang="en-US" sz="1400" dirty="0">
                          <a:effectLst/>
                        </a:rPr>
                        <a:t>Chuckled</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400" dirty="0">
                          <a:effectLst/>
                        </a:rPr>
                        <a:t>Congratulated</a:t>
                      </a:r>
                    </a:p>
                    <a:p>
                      <a:pPr marL="342900" indent="-342900">
                        <a:lnSpc>
                          <a:spcPct val="100000"/>
                        </a:lnSpc>
                        <a:buFont typeface="+mj-lt"/>
                        <a:buAutoNum type="arabicPeriod"/>
                      </a:pPr>
                      <a:r>
                        <a:rPr lang="en-US" sz="1400" dirty="0">
                          <a:effectLst/>
                        </a:rPr>
                        <a:t>Complimented</a:t>
                      </a:r>
                    </a:p>
                    <a:p>
                      <a:pPr marL="342900" indent="-342900">
                        <a:lnSpc>
                          <a:spcPct val="100000"/>
                        </a:lnSpc>
                        <a:buFont typeface="+mj-lt"/>
                        <a:buAutoNum type="arabicPeriod"/>
                      </a:pPr>
                      <a:r>
                        <a:rPr lang="en-US" sz="1400" dirty="0">
                          <a:effectLst/>
                        </a:rPr>
                        <a:t>Crooned</a:t>
                      </a:r>
                    </a:p>
                    <a:p>
                      <a:pPr marL="342900" indent="-342900">
                        <a:lnSpc>
                          <a:spcPct val="100000"/>
                        </a:lnSpc>
                        <a:buFont typeface="+mj-lt"/>
                        <a:buAutoNum type="arabicPeriod"/>
                      </a:pPr>
                      <a:r>
                        <a:rPr lang="en-US" sz="1400" dirty="0">
                          <a:effectLst/>
                        </a:rPr>
                        <a:t>Exclaimed</a:t>
                      </a:r>
                    </a:p>
                    <a:p>
                      <a:pPr marL="342900" indent="-342900">
                        <a:lnSpc>
                          <a:spcPct val="100000"/>
                        </a:lnSpc>
                        <a:buFont typeface="+mj-lt"/>
                        <a:buAutoNum type="arabicPeriod"/>
                      </a:pPr>
                      <a:r>
                        <a:rPr lang="en-US" sz="1400" dirty="0">
                          <a:effectLst/>
                        </a:rPr>
                        <a:t>Giggled</a:t>
                      </a:r>
                    </a:p>
                    <a:p>
                      <a:pPr marL="342900" indent="-342900">
                        <a:lnSpc>
                          <a:spcPct val="100000"/>
                        </a:lnSpc>
                        <a:buFont typeface="+mj-lt"/>
                        <a:buAutoNum type="arabicPeriod"/>
                      </a:pPr>
                      <a:r>
                        <a:rPr lang="en-US" sz="1400" dirty="0">
                          <a:effectLst/>
                        </a:rPr>
                        <a:t>Gushed</a:t>
                      </a:r>
                    </a:p>
                    <a:p>
                      <a:pPr marL="342900" indent="-342900">
                        <a:lnSpc>
                          <a:spcPct val="100000"/>
                        </a:lnSpc>
                        <a:buFont typeface="+mj-lt"/>
                        <a:buAutoNum type="arabicPeriod"/>
                      </a:pPr>
                      <a:r>
                        <a:rPr lang="en-US" sz="1400" dirty="0">
                          <a:effectLst/>
                        </a:rPr>
                        <a:t>Joked</a:t>
                      </a:r>
                    </a:p>
                    <a:p>
                      <a:pPr marL="342900" indent="-342900">
                        <a:lnSpc>
                          <a:spcPct val="100000"/>
                        </a:lnSpc>
                        <a:buFont typeface="+mj-lt"/>
                        <a:buAutoNum type="arabicPeriod"/>
                      </a:pPr>
                      <a:r>
                        <a:rPr lang="en-US" sz="1400" dirty="0">
                          <a:effectLst/>
                        </a:rPr>
                        <a:t>Laughed</a:t>
                      </a:r>
                    </a:p>
                    <a:p>
                      <a:pPr marL="342900" indent="-342900">
                        <a:lnSpc>
                          <a:spcPct val="100000"/>
                        </a:lnSpc>
                        <a:buFont typeface="+mj-lt"/>
                        <a:buAutoNum type="arabicPeriod"/>
                      </a:pPr>
                      <a:r>
                        <a:rPr lang="en-US" sz="1400" dirty="0">
                          <a:effectLst/>
                        </a:rPr>
                        <a:t>Praised</a:t>
                      </a:r>
                    </a:p>
                    <a:p>
                      <a:pPr marL="342900" indent="-342900">
                        <a:lnSpc>
                          <a:spcPct val="100000"/>
                        </a:lnSpc>
                        <a:buFont typeface="+mj-lt"/>
                        <a:buAutoNum type="arabicPeriod"/>
                      </a:pPr>
                      <a:r>
                        <a:rPr lang="en-US" sz="1400" dirty="0">
                          <a:effectLst/>
                        </a:rPr>
                        <a:t>Rejoiced</a:t>
                      </a:r>
                    </a:p>
                    <a:p>
                      <a:pPr marL="342900" indent="-342900">
                        <a:lnSpc>
                          <a:spcPct val="100000"/>
                        </a:lnSpc>
                        <a:buFont typeface="+mj-lt"/>
                        <a:buAutoNum type="arabicPeriod"/>
                      </a:pPr>
                      <a:r>
                        <a:rPr lang="en-US" sz="1400" dirty="0">
                          <a:effectLst/>
                        </a:rPr>
                        <a:t>Thanked </a:t>
                      </a:r>
                    </a:p>
                    <a:p>
                      <a:endParaRPr lang="en-US" sz="1400" dirty="0"/>
                    </a:p>
                  </a:txBody>
                  <a:tcPr/>
                </a:tc>
                <a:tc>
                  <a:txBody>
                    <a:bodyPr/>
                    <a:lstStyle/>
                    <a:p>
                      <a:pPr marL="342900" indent="-342900">
                        <a:buFont typeface="+mj-lt"/>
                        <a:buAutoNum type="arabicPeriod"/>
                      </a:pPr>
                      <a:r>
                        <a:rPr lang="en-US" sz="1400" dirty="0">
                          <a:effectLst/>
                        </a:rPr>
                        <a:t>Accused</a:t>
                      </a:r>
                    </a:p>
                    <a:p>
                      <a:pPr marL="342900" indent="-342900">
                        <a:buFont typeface="+mj-lt"/>
                        <a:buAutoNum type="arabicPeriod"/>
                      </a:pPr>
                      <a:r>
                        <a:rPr lang="en-US" sz="1400" dirty="0">
                          <a:effectLst/>
                        </a:rPr>
                        <a:t>Badgered</a:t>
                      </a:r>
                    </a:p>
                    <a:p>
                      <a:pPr marL="342900" indent="-342900">
                        <a:buFont typeface="+mj-lt"/>
                        <a:buAutoNum type="arabicPeriod"/>
                      </a:pPr>
                      <a:r>
                        <a:rPr lang="en-US" sz="1400" dirty="0">
                          <a:effectLst/>
                        </a:rPr>
                        <a:t>Bellowed</a:t>
                      </a:r>
                    </a:p>
                    <a:p>
                      <a:pPr marL="342900" indent="-342900">
                        <a:buFont typeface="+mj-lt"/>
                        <a:buAutoNum type="arabicPeriod"/>
                      </a:pPr>
                      <a:r>
                        <a:rPr lang="en-US" sz="1400" dirty="0">
                          <a:effectLst/>
                        </a:rPr>
                        <a:t>Cursed</a:t>
                      </a:r>
                    </a:p>
                    <a:p>
                      <a:pPr marL="342900" indent="-342900">
                        <a:buFont typeface="+mj-lt"/>
                        <a:buAutoNum type="arabicPeriod"/>
                      </a:pPr>
                      <a:r>
                        <a:rPr lang="en-US" sz="1400" dirty="0">
                          <a:effectLst/>
                        </a:rPr>
                        <a:t>Demanded</a:t>
                      </a:r>
                    </a:p>
                    <a:p>
                      <a:pPr marL="342900" indent="-342900">
                        <a:buFont typeface="+mj-lt"/>
                        <a:buAutoNum type="arabicPeriod"/>
                      </a:pPr>
                      <a:r>
                        <a:rPr lang="en-US" sz="1400" dirty="0">
                          <a:effectLst/>
                        </a:rPr>
                        <a:t>Exploded</a:t>
                      </a:r>
                    </a:p>
                    <a:p>
                      <a:pPr marL="342900" indent="-342900">
                        <a:buFont typeface="+mj-lt"/>
                        <a:buAutoNum type="arabicPeriod"/>
                      </a:pPr>
                      <a:r>
                        <a:rPr lang="en-US" sz="1400" dirty="0">
                          <a:effectLst/>
                        </a:rPr>
                        <a:t>Fumed</a:t>
                      </a:r>
                    </a:p>
                    <a:p>
                      <a:pPr marL="342900" indent="-342900">
                        <a:buFont typeface="+mj-lt"/>
                        <a:buAutoNum type="arabicPeriod"/>
                      </a:pPr>
                      <a:r>
                        <a:rPr lang="en-US" sz="1400" dirty="0">
                          <a:effectLst/>
                        </a:rPr>
                        <a:t>Growled</a:t>
                      </a:r>
                    </a:p>
                    <a:p>
                      <a:pPr marL="342900" indent="-342900">
                        <a:buFont typeface="+mj-lt"/>
                        <a:buAutoNum type="arabicPeriod"/>
                      </a:pPr>
                      <a:r>
                        <a:rPr lang="en-US" sz="1400" dirty="0">
                          <a:effectLst/>
                        </a:rPr>
                        <a:t>Hissed</a:t>
                      </a:r>
                    </a:p>
                    <a:p>
                      <a:pPr marL="342900" indent="-342900">
                        <a:buFont typeface="+mj-lt"/>
                        <a:buAutoNum type="arabicPeriod"/>
                      </a:pPr>
                      <a:r>
                        <a:rPr lang="en-US" sz="1400" dirty="0">
                          <a:effectLst/>
                        </a:rPr>
                        <a:t>Insulted</a:t>
                      </a:r>
                    </a:p>
                    <a:p>
                      <a:pPr marL="342900" indent="-342900">
                        <a:buFont typeface="+mj-lt"/>
                        <a:buAutoNum type="arabicPeriod"/>
                      </a:pPr>
                      <a:r>
                        <a:rPr lang="en-US" sz="1400" dirty="0">
                          <a:effectLst/>
                        </a:rPr>
                        <a:t>Ranted</a:t>
                      </a:r>
                    </a:p>
                    <a:p>
                      <a:pPr marL="342900" indent="-342900">
                        <a:buFont typeface="+mj-lt"/>
                        <a:buAutoNum type="arabicPeriod"/>
                      </a:pPr>
                      <a:r>
                        <a:rPr lang="en-US" sz="1400" dirty="0">
                          <a:effectLst/>
                        </a:rPr>
                        <a:t>Roared</a:t>
                      </a:r>
                    </a:p>
                    <a:p>
                      <a:pPr marL="342900" indent="-342900">
                        <a:buFont typeface="+mj-lt"/>
                        <a:buAutoNum type="arabicPeriod"/>
                      </a:pPr>
                      <a:r>
                        <a:rPr lang="en-US" sz="1400" dirty="0">
                          <a:effectLst/>
                        </a:rPr>
                        <a:t>Scolded</a:t>
                      </a:r>
                    </a:p>
                    <a:p>
                      <a:pPr marL="342900" indent="-342900">
                        <a:buFont typeface="+mj-lt"/>
                        <a:buAutoNum type="arabicPeriod"/>
                      </a:pPr>
                      <a:r>
                        <a:rPr lang="en-US" sz="1400" dirty="0">
                          <a:effectLst/>
                        </a:rPr>
                        <a:t>Screamed</a:t>
                      </a:r>
                    </a:p>
                    <a:p>
                      <a:pPr marL="342900" indent="-342900">
                        <a:buFont typeface="+mj-lt"/>
                        <a:buAutoNum type="arabicPeriod"/>
                      </a:pPr>
                      <a:r>
                        <a:rPr lang="en-US" sz="1400" dirty="0">
                          <a:effectLst/>
                        </a:rPr>
                        <a:t>Spat</a:t>
                      </a:r>
                    </a:p>
                    <a:p>
                      <a:pPr marL="342900" indent="-342900">
                        <a:buFont typeface="+mj-lt"/>
                        <a:buAutoNum type="arabicPeriod"/>
                      </a:pPr>
                      <a:r>
                        <a:rPr lang="en-US" sz="1400" dirty="0">
                          <a:effectLst/>
                        </a:rPr>
                        <a:t>Shouted</a:t>
                      </a:r>
                    </a:p>
                    <a:p>
                      <a:pPr marL="342900" indent="-342900">
                        <a:buFont typeface="+mj-lt"/>
                        <a:buAutoNum type="arabicPeriod"/>
                      </a:pPr>
                      <a:r>
                        <a:rPr lang="en-US" sz="1400" dirty="0">
                          <a:effectLst/>
                        </a:rPr>
                        <a:t>Swore</a:t>
                      </a:r>
                    </a:p>
                    <a:p>
                      <a:pPr marL="342900" indent="-342900">
                        <a:buFont typeface="+mj-lt"/>
                        <a:buAutoNum type="arabicPeriod"/>
                      </a:pPr>
                      <a:r>
                        <a:rPr lang="en-US" sz="1400" dirty="0">
                          <a:effectLst/>
                        </a:rPr>
                        <a:t>Yelled </a:t>
                      </a:r>
                      <a:endParaRPr lang="en-US" sz="1400" dirty="0"/>
                    </a:p>
                  </a:txBody>
                  <a:tcPr/>
                </a:tc>
                <a:tc>
                  <a:txBody>
                    <a:bodyPr/>
                    <a:lstStyle/>
                    <a:p>
                      <a:pPr marL="342900" indent="-342900">
                        <a:buFont typeface="+mj-lt"/>
                        <a:buAutoNum type="arabicPeriod"/>
                      </a:pPr>
                      <a:r>
                        <a:rPr lang="en-US" sz="1400" dirty="0">
                          <a:effectLst/>
                        </a:rPr>
                        <a:t>Agonized</a:t>
                      </a:r>
                    </a:p>
                    <a:p>
                      <a:pPr marL="342900" indent="-342900">
                        <a:buFont typeface="+mj-lt"/>
                        <a:buAutoNum type="arabicPeriod"/>
                      </a:pPr>
                      <a:r>
                        <a:rPr lang="en-US" sz="1400" dirty="0">
                          <a:effectLst/>
                        </a:rPr>
                        <a:t>Apologized</a:t>
                      </a:r>
                    </a:p>
                    <a:p>
                      <a:pPr marL="342900" indent="-342900">
                        <a:buFont typeface="+mj-lt"/>
                        <a:buAutoNum type="arabicPeriod"/>
                      </a:pPr>
                      <a:r>
                        <a:rPr lang="en-US" sz="1400" dirty="0">
                          <a:effectLst/>
                        </a:rPr>
                        <a:t>Bawled</a:t>
                      </a:r>
                    </a:p>
                    <a:p>
                      <a:pPr marL="342900" indent="-342900">
                        <a:buFont typeface="+mj-lt"/>
                        <a:buAutoNum type="arabicPeriod"/>
                      </a:pPr>
                      <a:r>
                        <a:rPr lang="en-US" sz="1400" dirty="0">
                          <a:effectLst/>
                        </a:rPr>
                        <a:t>Blubbered</a:t>
                      </a:r>
                    </a:p>
                    <a:p>
                      <a:pPr marL="342900" indent="-342900">
                        <a:buFont typeface="+mj-lt"/>
                        <a:buAutoNum type="arabicPeriod"/>
                      </a:pPr>
                      <a:r>
                        <a:rPr lang="en-US" sz="1400" dirty="0">
                          <a:effectLst/>
                        </a:rPr>
                        <a:t>Cried</a:t>
                      </a:r>
                    </a:p>
                    <a:p>
                      <a:pPr marL="342900" indent="-342900">
                        <a:buFont typeface="+mj-lt"/>
                        <a:buAutoNum type="arabicPeriod"/>
                      </a:pPr>
                      <a:r>
                        <a:rPr lang="en-US" sz="1400" dirty="0">
                          <a:effectLst/>
                        </a:rPr>
                        <a:t>Fretted</a:t>
                      </a:r>
                    </a:p>
                    <a:p>
                      <a:pPr marL="342900" indent="-342900">
                        <a:buFont typeface="+mj-lt"/>
                        <a:buAutoNum type="arabicPeriod"/>
                      </a:pPr>
                      <a:r>
                        <a:rPr lang="en-US" sz="1400" dirty="0">
                          <a:effectLst/>
                        </a:rPr>
                        <a:t>Grieved</a:t>
                      </a:r>
                    </a:p>
                    <a:p>
                      <a:pPr marL="342900" indent="-342900">
                        <a:buFont typeface="+mj-lt"/>
                        <a:buAutoNum type="arabicPeriod"/>
                      </a:pPr>
                      <a:r>
                        <a:rPr lang="en-US" sz="1400" dirty="0">
                          <a:effectLst/>
                        </a:rPr>
                        <a:t>Groaned</a:t>
                      </a:r>
                    </a:p>
                    <a:p>
                      <a:pPr marL="342900" indent="-342900">
                        <a:buFont typeface="+mj-lt"/>
                        <a:buAutoNum type="arabicPeriod"/>
                      </a:pPr>
                      <a:r>
                        <a:rPr lang="en-US" sz="1400" dirty="0">
                          <a:effectLst/>
                        </a:rPr>
                        <a:t>Lamented</a:t>
                      </a:r>
                    </a:p>
                    <a:p>
                      <a:pPr marL="342900" indent="-342900">
                        <a:buFont typeface="+mj-lt"/>
                        <a:buAutoNum type="arabicPeriod"/>
                      </a:pPr>
                      <a:r>
                        <a:rPr lang="en-US" sz="1400" dirty="0">
                          <a:effectLst/>
                        </a:rPr>
                        <a:t>Moaned</a:t>
                      </a:r>
                    </a:p>
                    <a:p>
                      <a:pPr marL="342900" indent="-342900">
                        <a:buFont typeface="+mj-lt"/>
                        <a:buAutoNum type="arabicPeriod"/>
                      </a:pPr>
                      <a:r>
                        <a:rPr lang="en-US" sz="1400" dirty="0">
                          <a:effectLst/>
                        </a:rPr>
                        <a:t>Mumbled</a:t>
                      </a:r>
                    </a:p>
                    <a:p>
                      <a:pPr marL="342900" indent="-342900">
                        <a:buFont typeface="+mj-lt"/>
                        <a:buAutoNum type="arabicPeriod"/>
                      </a:pPr>
                      <a:r>
                        <a:rPr lang="en-US" sz="1400" dirty="0">
                          <a:effectLst/>
                        </a:rPr>
                        <a:t>Sobbed</a:t>
                      </a:r>
                    </a:p>
                    <a:p>
                      <a:pPr marL="342900" indent="-342900">
                        <a:buFont typeface="+mj-lt"/>
                        <a:buAutoNum type="arabicPeriod"/>
                      </a:pPr>
                      <a:r>
                        <a:rPr lang="en-US" sz="1400" dirty="0">
                          <a:effectLst/>
                        </a:rPr>
                        <a:t>Sighed</a:t>
                      </a:r>
                    </a:p>
                    <a:p>
                      <a:pPr marL="342900" indent="-342900">
                        <a:buFont typeface="+mj-lt"/>
                        <a:buAutoNum type="arabicPeriod"/>
                      </a:pPr>
                      <a:r>
                        <a:rPr lang="en-US" sz="1400" dirty="0">
                          <a:effectLst/>
                        </a:rPr>
                        <a:t>Sniffled</a:t>
                      </a:r>
                      <a:endParaRPr lang="en-US" sz="1400" dirty="0"/>
                    </a:p>
                  </a:txBody>
                  <a:tcPr/>
                </a:tc>
                <a:tc>
                  <a:txBody>
                    <a:bodyPr/>
                    <a:lstStyle/>
                    <a:p>
                      <a:pPr marL="342900" indent="-342900">
                        <a:buFont typeface="+mj-lt"/>
                        <a:buAutoNum type="arabicPeriod"/>
                      </a:pPr>
                      <a:r>
                        <a:rPr lang="en-US" sz="1400" dirty="0">
                          <a:effectLst/>
                        </a:rPr>
                        <a:t>Complained</a:t>
                      </a:r>
                    </a:p>
                    <a:p>
                      <a:pPr marL="342900" indent="-342900">
                        <a:buFont typeface="+mj-lt"/>
                        <a:buAutoNum type="arabicPeriod"/>
                      </a:pPr>
                      <a:r>
                        <a:rPr lang="en-US" sz="1400" dirty="0">
                          <a:effectLst/>
                        </a:rPr>
                        <a:t>Criticized</a:t>
                      </a:r>
                    </a:p>
                    <a:p>
                      <a:pPr marL="342900" indent="-342900">
                        <a:buFont typeface="+mj-lt"/>
                        <a:buAutoNum type="arabicPeriod"/>
                      </a:pPr>
                      <a:r>
                        <a:rPr lang="en-US" sz="1400" dirty="0">
                          <a:effectLst/>
                        </a:rPr>
                        <a:t>Grumbled</a:t>
                      </a:r>
                    </a:p>
                    <a:p>
                      <a:pPr marL="342900" indent="-342900">
                        <a:buFont typeface="+mj-lt"/>
                        <a:buAutoNum type="arabicPeriod"/>
                      </a:pPr>
                      <a:r>
                        <a:rPr lang="en-US" sz="1400" dirty="0">
                          <a:effectLst/>
                        </a:rPr>
                        <a:t>Grunted</a:t>
                      </a:r>
                    </a:p>
                    <a:p>
                      <a:pPr marL="342900" indent="-342900">
                        <a:buFont typeface="+mj-lt"/>
                        <a:buAutoNum type="arabicPeriod"/>
                      </a:pPr>
                      <a:r>
                        <a:rPr lang="en-US" sz="1400" dirty="0">
                          <a:effectLst/>
                        </a:rPr>
                        <a:t>Insisted</a:t>
                      </a:r>
                    </a:p>
                    <a:p>
                      <a:pPr marL="342900" indent="-342900">
                        <a:buFont typeface="+mj-lt"/>
                        <a:buAutoNum type="arabicPeriod"/>
                      </a:pPr>
                      <a:r>
                        <a:rPr lang="en-US" sz="1400" dirty="0">
                          <a:effectLst/>
                        </a:rPr>
                        <a:t>Mocked</a:t>
                      </a:r>
                    </a:p>
                    <a:p>
                      <a:pPr marL="342900" indent="-342900">
                        <a:buFont typeface="+mj-lt"/>
                        <a:buAutoNum type="arabicPeriod"/>
                      </a:pPr>
                      <a:r>
                        <a:rPr lang="en-US" sz="1400" dirty="0">
                          <a:effectLst/>
                        </a:rPr>
                        <a:t>Retorted</a:t>
                      </a:r>
                    </a:p>
                    <a:p>
                      <a:pPr marL="342900" indent="-342900">
                        <a:buFont typeface="+mj-lt"/>
                        <a:buAutoNum type="arabicPeriod"/>
                      </a:pPr>
                      <a:r>
                        <a:rPr lang="en-US" sz="1400" dirty="0">
                          <a:effectLst/>
                        </a:rPr>
                        <a:t>Scoffed</a:t>
                      </a:r>
                    </a:p>
                    <a:p>
                      <a:pPr marL="342900" indent="-342900">
                        <a:buFont typeface="+mj-lt"/>
                        <a:buAutoNum type="arabicPeriod"/>
                      </a:pPr>
                      <a:r>
                        <a:rPr lang="en-US" sz="1400" dirty="0">
                          <a:effectLst/>
                        </a:rPr>
                        <a:t>Smirked</a:t>
                      </a:r>
                    </a:p>
                    <a:p>
                      <a:pPr marL="342900" indent="-342900">
                        <a:buFont typeface="+mj-lt"/>
                        <a:buAutoNum type="arabicPeriod"/>
                      </a:pPr>
                      <a:r>
                        <a:rPr lang="en-US" sz="1400" dirty="0">
                          <a:effectLst/>
                        </a:rPr>
                        <a:t>Snapped</a:t>
                      </a:r>
                    </a:p>
                    <a:p>
                      <a:pPr marL="342900" indent="-342900">
                        <a:buFont typeface="+mj-lt"/>
                        <a:buAutoNum type="arabicPeriod"/>
                      </a:pPr>
                      <a:r>
                        <a:rPr lang="en-US" sz="1400" dirty="0">
                          <a:effectLst/>
                        </a:rPr>
                        <a:t>Whined</a:t>
                      </a:r>
                      <a:endParaRPr lang="en-US" sz="1400" dirty="0"/>
                    </a:p>
                  </a:txBody>
                  <a:tcPr/>
                </a:tc>
                <a:extLst>
                  <a:ext uri="{0D108BD9-81ED-4DB2-BD59-A6C34878D82A}">
                    <a16:rowId xmlns:a16="http://schemas.microsoft.com/office/drawing/2014/main" val="2899927828"/>
                  </a:ext>
                </a:extLst>
              </a:tr>
            </a:tbl>
          </a:graphicData>
        </a:graphic>
      </p:graphicFrame>
      <p:sp>
        <p:nvSpPr>
          <p:cNvPr id="3" name="Date Placeholder 2">
            <a:extLst>
              <a:ext uri="{FF2B5EF4-FFF2-40B4-BE49-F238E27FC236}">
                <a16:creationId xmlns:a16="http://schemas.microsoft.com/office/drawing/2014/main" id="{C5980582-2240-F03A-4AB1-29F134B6F82A}"/>
              </a:ext>
            </a:extLst>
          </p:cNvPr>
          <p:cNvSpPr>
            <a:spLocks noGrp="1"/>
          </p:cNvSpPr>
          <p:nvPr>
            <p:ph type="dt" sz="half" idx="10"/>
          </p:nvPr>
        </p:nvSpPr>
        <p:spPr/>
        <p:txBody>
          <a:bodyPr/>
          <a:lstStyle/>
          <a:p>
            <a:fld id="{6668CD6F-A98E-444F-80B1-C341029E7E83}" type="datetime1">
              <a:rPr lang="en-US" smtClean="0"/>
              <a:t>7/16/2024</a:t>
            </a:fld>
            <a:endParaRPr lang="en-US" dirty="0"/>
          </a:p>
        </p:txBody>
      </p:sp>
      <p:sp>
        <p:nvSpPr>
          <p:cNvPr id="4" name="Footer Placeholder 3">
            <a:extLst>
              <a:ext uri="{FF2B5EF4-FFF2-40B4-BE49-F238E27FC236}">
                <a16:creationId xmlns:a16="http://schemas.microsoft.com/office/drawing/2014/main" id="{3F08C489-0DB8-45E8-B0C3-91D82241A1F9}"/>
              </a:ext>
            </a:extLst>
          </p:cNvPr>
          <p:cNvSpPr>
            <a:spLocks noGrp="1"/>
          </p:cNvSpPr>
          <p:nvPr>
            <p:ph type="ftr" sz="quarter" idx="11"/>
          </p:nvPr>
        </p:nvSpPr>
        <p:spPr/>
        <p:txBody>
          <a:bodyPr/>
          <a:lstStyle/>
          <a:p>
            <a:r>
              <a:rPr lang="en-US"/>
              <a:t>c Allen H. Mesch</a:t>
            </a:r>
            <a:endParaRPr lang="en-US" dirty="0"/>
          </a:p>
        </p:txBody>
      </p:sp>
      <p:sp>
        <p:nvSpPr>
          <p:cNvPr id="5" name="Slide Number Placeholder 4">
            <a:extLst>
              <a:ext uri="{FF2B5EF4-FFF2-40B4-BE49-F238E27FC236}">
                <a16:creationId xmlns:a16="http://schemas.microsoft.com/office/drawing/2014/main" id="{148F831E-9C7E-6E9B-0BC4-A7D6B7925868}"/>
              </a:ext>
            </a:extLst>
          </p:cNvPr>
          <p:cNvSpPr>
            <a:spLocks noGrp="1"/>
          </p:cNvSpPr>
          <p:nvPr>
            <p:ph type="sldNum" sz="quarter" idx="12"/>
          </p:nvPr>
        </p:nvSpPr>
        <p:spPr/>
        <p:txBody>
          <a:bodyPr/>
          <a:lstStyle/>
          <a:p>
            <a:fld id="{1F646F3F-274D-499B-ABBE-824EB4ABDC3D}" type="slidenum">
              <a:rPr lang="en-US" smtClean="0"/>
              <a:t>14</a:t>
            </a:fld>
            <a:endParaRPr lang="en-US" dirty="0"/>
          </a:p>
        </p:txBody>
      </p:sp>
      <p:sp>
        <p:nvSpPr>
          <p:cNvPr id="2" name="TextBox 1">
            <a:extLst>
              <a:ext uri="{FF2B5EF4-FFF2-40B4-BE49-F238E27FC236}">
                <a16:creationId xmlns:a16="http://schemas.microsoft.com/office/drawing/2014/main" id="{23C0FACD-660C-091F-291E-042B0F1710D8}"/>
              </a:ext>
            </a:extLst>
          </p:cNvPr>
          <p:cNvSpPr txBox="1"/>
          <p:nvPr/>
        </p:nvSpPr>
        <p:spPr>
          <a:xfrm>
            <a:off x="6915955" y="5125791"/>
            <a:ext cx="4510274" cy="646331"/>
          </a:xfrm>
          <a:prstGeom prst="rect">
            <a:avLst/>
          </a:prstGeom>
          <a:solidFill>
            <a:schemeClr val="bg1"/>
          </a:solidFill>
        </p:spPr>
        <p:txBody>
          <a:bodyPr wrap="none" rtlCol="0">
            <a:spAutoFit/>
          </a:bodyPr>
          <a:lstStyle/>
          <a:p>
            <a:r>
              <a:rPr lang="en-US" dirty="0">
                <a:hlinkClick r:id="rId3"/>
              </a:rPr>
              <a:t>270+ Other Words for "Said" to Enhance </a:t>
            </a:r>
            <a:br>
              <a:rPr lang="en-US" dirty="0">
                <a:hlinkClick r:id="rId3"/>
              </a:rPr>
            </a:br>
            <a:r>
              <a:rPr lang="en-US" dirty="0">
                <a:hlinkClick r:id="rId3"/>
              </a:rPr>
              <a:t>Your Dialogue (reedsy.com)</a:t>
            </a:r>
            <a:endParaRPr lang="en-US" dirty="0"/>
          </a:p>
        </p:txBody>
      </p:sp>
    </p:spTree>
    <p:extLst>
      <p:ext uri="{BB962C8B-B14F-4D97-AF65-F5344CB8AC3E}">
        <p14:creationId xmlns:p14="http://schemas.microsoft.com/office/powerpoint/2010/main" val="32652188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64821-C2C1-0EAD-EA05-657DCB54E8F2}"/>
              </a:ext>
            </a:extLst>
          </p:cNvPr>
          <p:cNvSpPr>
            <a:spLocks noGrp="1"/>
          </p:cNvSpPr>
          <p:nvPr>
            <p:ph type="title"/>
          </p:nvPr>
        </p:nvSpPr>
        <p:spPr>
          <a:xfrm>
            <a:off x="609600" y="315736"/>
            <a:ext cx="10972800" cy="1325563"/>
          </a:xfrm>
        </p:spPr>
        <p:txBody>
          <a:bodyPr>
            <a:normAutofit fontScale="90000"/>
          </a:bodyPr>
          <a:lstStyle/>
          <a:p>
            <a:r>
              <a:rPr lang="en-US" dirty="0"/>
              <a:t>Do a “Scene by Scene” Edit – Part 4 – Prose and Perspective</a:t>
            </a:r>
          </a:p>
        </p:txBody>
      </p:sp>
      <p:sp>
        <p:nvSpPr>
          <p:cNvPr id="3" name="Content Placeholder 2">
            <a:extLst>
              <a:ext uri="{FF2B5EF4-FFF2-40B4-BE49-F238E27FC236}">
                <a16:creationId xmlns:a16="http://schemas.microsoft.com/office/drawing/2014/main" id="{42478A1F-1F91-85C4-5956-4186511642A6}"/>
              </a:ext>
            </a:extLst>
          </p:cNvPr>
          <p:cNvSpPr>
            <a:spLocks noGrp="1"/>
          </p:cNvSpPr>
          <p:nvPr>
            <p:ph idx="1"/>
          </p:nvPr>
        </p:nvSpPr>
        <p:spPr>
          <a:xfrm>
            <a:off x="609600" y="1823816"/>
            <a:ext cx="10972800" cy="4074064"/>
          </a:xfrm>
        </p:spPr>
        <p:txBody>
          <a:bodyPr>
            <a:noAutofit/>
          </a:bodyPr>
          <a:lstStyle/>
          <a:p>
            <a:pPr algn="l"/>
            <a:r>
              <a:rPr lang="en-US" sz="2400" b="0" i="0" dirty="0">
                <a:solidFill>
                  <a:srgbClr val="2A2A2A"/>
                </a:solidFill>
                <a:effectLst/>
              </a:rPr>
              <a:t>Editing checklist for point of view and prose:</a:t>
            </a:r>
          </a:p>
          <a:p>
            <a:pPr marL="342900" indent="-342900" algn="l">
              <a:buFont typeface="Arial" panose="020B0604020202020204" pitchFamily="34" charset="0"/>
              <a:buChar char="•"/>
            </a:pPr>
            <a:r>
              <a:rPr lang="en-US" sz="2400" b="0" i="0" dirty="0">
                <a:solidFill>
                  <a:srgbClr val="2A2A2A"/>
                </a:solidFill>
                <a:effectLst/>
              </a:rPr>
              <a:t>Is the narrator’s voice clear and consistent?</a:t>
            </a:r>
          </a:p>
          <a:p>
            <a:pPr marL="342900" indent="-342900" algn="l">
              <a:buFont typeface="Arial" panose="020B0604020202020204" pitchFamily="34" charset="0"/>
              <a:buChar char="•"/>
            </a:pPr>
            <a:r>
              <a:rPr lang="en-US" sz="2400" b="0" i="0" dirty="0">
                <a:solidFill>
                  <a:srgbClr val="2A2A2A"/>
                </a:solidFill>
                <a:effectLst/>
              </a:rPr>
              <a:t>If the </a:t>
            </a:r>
            <a:r>
              <a:rPr lang="en-US" sz="2400" b="0" i="0" u="none" strike="noStrike" dirty="0">
                <a:effectLst/>
              </a:rPr>
              <a:t>point of view character</a:t>
            </a:r>
            <a:r>
              <a:rPr lang="en-US" sz="2400" b="0" i="0" dirty="0">
                <a:effectLst/>
              </a:rPr>
              <a:t> </a:t>
            </a:r>
            <a:r>
              <a:rPr lang="en-US" sz="2400" b="0" i="0" dirty="0">
                <a:solidFill>
                  <a:srgbClr val="2A2A2A"/>
                </a:solidFill>
                <a:effectLst/>
              </a:rPr>
              <a:t>changes, how is that change marked? </a:t>
            </a:r>
          </a:p>
          <a:p>
            <a:pPr marL="342900" indent="-342900" algn="l">
              <a:buFont typeface="Arial" panose="020B0604020202020204" pitchFamily="34" charset="0"/>
              <a:buChar char="•"/>
            </a:pPr>
            <a:r>
              <a:rPr lang="en-US" sz="2400" b="0" i="0" dirty="0">
                <a:solidFill>
                  <a:srgbClr val="2A2A2A"/>
                </a:solidFill>
                <a:effectLst/>
              </a:rPr>
              <a:t>Could there be a better alternative viewpoint character in any given scene?</a:t>
            </a:r>
          </a:p>
          <a:p>
            <a:pPr marL="342900" indent="-342900" algn="l">
              <a:buFont typeface="Arial" panose="020B0604020202020204" pitchFamily="34" charset="0"/>
              <a:buChar char="•"/>
            </a:pPr>
            <a:r>
              <a:rPr lang="en-US" sz="2400" b="0" i="0" dirty="0">
                <a:solidFill>
                  <a:srgbClr val="2A2A2A"/>
                </a:solidFill>
                <a:effectLst/>
              </a:rPr>
              <a:t>Does the prose style more-or-less match the </a:t>
            </a:r>
            <a:r>
              <a:rPr lang="en-US" sz="2400" b="0" i="0" u="none" strike="noStrike" dirty="0">
                <a:effectLst/>
              </a:rPr>
              <a:t>point of view</a:t>
            </a:r>
            <a:r>
              <a:rPr lang="en-US" sz="2400" b="0" i="0" dirty="0">
                <a:solidFill>
                  <a:srgbClr val="2A2A2A"/>
                </a:solidFill>
                <a:effectLst/>
              </a:rPr>
              <a:t> character's voice?</a:t>
            </a:r>
          </a:p>
          <a:p>
            <a:pPr marL="342900" indent="-342900" algn="l">
              <a:buFont typeface="Arial" panose="020B0604020202020204" pitchFamily="34" charset="0"/>
              <a:buChar char="•"/>
            </a:pPr>
            <a:r>
              <a:rPr lang="en-US" sz="2400" b="0" i="0" dirty="0">
                <a:solidFill>
                  <a:srgbClr val="2A2A2A"/>
                </a:solidFill>
                <a:effectLst/>
              </a:rPr>
              <a:t>Does each sentence contribute to the story?</a:t>
            </a:r>
          </a:p>
          <a:p>
            <a:pPr marL="342900" indent="-342900" algn="l">
              <a:buFont typeface="Arial" panose="020B0604020202020204" pitchFamily="34" charset="0"/>
              <a:buChar char="•"/>
            </a:pPr>
            <a:r>
              <a:rPr lang="en-US" sz="2400" b="0" i="0" dirty="0">
                <a:solidFill>
                  <a:srgbClr val="2A2A2A"/>
                </a:solidFill>
                <a:effectLst/>
              </a:rPr>
              <a:t>Do you </a:t>
            </a:r>
            <a:r>
              <a:rPr lang="en-US" sz="2400" b="0" i="0" dirty="0">
                <a:effectLst/>
              </a:rPr>
              <a:t>“</a:t>
            </a:r>
            <a:r>
              <a:rPr lang="en-US" sz="2400" b="0" i="0" u="none" strike="noStrike" dirty="0">
                <a:effectLst/>
              </a:rPr>
              <a:t>show, don’t tell</a:t>
            </a:r>
            <a:r>
              <a:rPr lang="en-US" sz="2400" b="0" i="0" dirty="0">
                <a:effectLst/>
              </a:rPr>
              <a:t>” in </a:t>
            </a:r>
            <a:r>
              <a:rPr lang="en-US" sz="2400" b="0" i="0" dirty="0">
                <a:solidFill>
                  <a:srgbClr val="2A2A2A"/>
                </a:solidFill>
                <a:effectLst/>
              </a:rPr>
              <a:t>your dialogue, characters, and setting?</a:t>
            </a:r>
          </a:p>
        </p:txBody>
      </p:sp>
      <p:sp>
        <p:nvSpPr>
          <p:cNvPr id="4" name="Date Placeholder 3">
            <a:extLst>
              <a:ext uri="{FF2B5EF4-FFF2-40B4-BE49-F238E27FC236}">
                <a16:creationId xmlns:a16="http://schemas.microsoft.com/office/drawing/2014/main" id="{E34E6A08-D1B6-97AD-54B5-632D48BF7B37}"/>
              </a:ext>
            </a:extLst>
          </p:cNvPr>
          <p:cNvSpPr>
            <a:spLocks noGrp="1"/>
          </p:cNvSpPr>
          <p:nvPr>
            <p:ph type="dt" sz="half" idx="10"/>
          </p:nvPr>
        </p:nvSpPr>
        <p:spPr/>
        <p:txBody>
          <a:bodyPr/>
          <a:lstStyle/>
          <a:p>
            <a:fld id="{91825B69-DDA2-485D-8022-76315D90A4C2}" type="datetime1">
              <a:rPr lang="en-US" smtClean="0"/>
              <a:t>7/16/2024</a:t>
            </a:fld>
            <a:endParaRPr lang="en-US" dirty="0"/>
          </a:p>
        </p:txBody>
      </p:sp>
      <p:sp>
        <p:nvSpPr>
          <p:cNvPr id="5" name="Footer Placeholder 4">
            <a:extLst>
              <a:ext uri="{FF2B5EF4-FFF2-40B4-BE49-F238E27FC236}">
                <a16:creationId xmlns:a16="http://schemas.microsoft.com/office/drawing/2014/main" id="{AF3CD13C-7898-7D66-4BD1-D8B740D26AE0}"/>
              </a:ext>
            </a:extLst>
          </p:cNvPr>
          <p:cNvSpPr>
            <a:spLocks noGrp="1"/>
          </p:cNvSpPr>
          <p:nvPr>
            <p:ph type="ftr" sz="quarter" idx="11"/>
          </p:nvPr>
        </p:nvSpPr>
        <p:spPr/>
        <p:txBody>
          <a:bodyPr/>
          <a:lstStyle/>
          <a:p>
            <a:r>
              <a:rPr lang="en-US"/>
              <a:t>c Allen H. Mesch</a:t>
            </a:r>
            <a:endParaRPr lang="en-US" dirty="0"/>
          </a:p>
        </p:txBody>
      </p:sp>
      <p:sp>
        <p:nvSpPr>
          <p:cNvPr id="6" name="Slide Number Placeholder 5">
            <a:extLst>
              <a:ext uri="{FF2B5EF4-FFF2-40B4-BE49-F238E27FC236}">
                <a16:creationId xmlns:a16="http://schemas.microsoft.com/office/drawing/2014/main" id="{C45B4EE8-EBCF-334E-9819-96C54B7D11BB}"/>
              </a:ext>
            </a:extLst>
          </p:cNvPr>
          <p:cNvSpPr>
            <a:spLocks noGrp="1"/>
          </p:cNvSpPr>
          <p:nvPr>
            <p:ph type="sldNum" sz="quarter" idx="12"/>
          </p:nvPr>
        </p:nvSpPr>
        <p:spPr/>
        <p:txBody>
          <a:bodyPr/>
          <a:lstStyle/>
          <a:p>
            <a:fld id="{1F646F3F-274D-499B-ABBE-824EB4ABDC3D}" type="slidenum">
              <a:rPr lang="en-US" smtClean="0"/>
              <a:t>15</a:t>
            </a:fld>
            <a:endParaRPr lang="en-US" dirty="0"/>
          </a:p>
        </p:txBody>
      </p:sp>
    </p:spTree>
    <p:extLst>
      <p:ext uri="{BB962C8B-B14F-4D97-AF65-F5344CB8AC3E}">
        <p14:creationId xmlns:p14="http://schemas.microsoft.com/office/powerpoint/2010/main" val="36819276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7B718-CFDA-7DD0-9067-01191C0D87EC}"/>
              </a:ext>
            </a:extLst>
          </p:cNvPr>
          <p:cNvSpPr>
            <a:spLocks noGrp="1"/>
          </p:cNvSpPr>
          <p:nvPr>
            <p:ph type="title"/>
          </p:nvPr>
        </p:nvSpPr>
        <p:spPr>
          <a:xfrm>
            <a:off x="429296" y="364601"/>
            <a:ext cx="10972800" cy="846014"/>
          </a:xfrm>
        </p:spPr>
        <p:txBody>
          <a:bodyPr>
            <a:normAutofit fontScale="90000"/>
          </a:bodyPr>
          <a:lstStyle/>
          <a:p>
            <a:br>
              <a:rPr lang="en-US" b="0" i="0" dirty="0">
                <a:solidFill>
                  <a:srgbClr val="2A2A2A"/>
                </a:solidFill>
                <a:effectLst/>
                <a:latin typeface="Rubik"/>
              </a:rPr>
            </a:br>
            <a:r>
              <a:rPr lang="en-US" dirty="0">
                <a:solidFill>
                  <a:srgbClr val="2A2A2A"/>
                </a:solidFill>
                <a:latin typeface="Rubik"/>
              </a:rPr>
              <a:t>Eliminate Sentence Mistakes – Part 1 </a:t>
            </a:r>
            <a:endParaRPr lang="en-US" dirty="0"/>
          </a:p>
        </p:txBody>
      </p:sp>
      <p:sp>
        <p:nvSpPr>
          <p:cNvPr id="3" name="Content Placeholder 2">
            <a:extLst>
              <a:ext uri="{FF2B5EF4-FFF2-40B4-BE49-F238E27FC236}">
                <a16:creationId xmlns:a16="http://schemas.microsoft.com/office/drawing/2014/main" id="{81776C6B-C90A-2F2C-9765-70C4606BF681}"/>
              </a:ext>
            </a:extLst>
          </p:cNvPr>
          <p:cNvSpPr>
            <a:spLocks noGrp="1"/>
          </p:cNvSpPr>
          <p:nvPr>
            <p:ph idx="1"/>
          </p:nvPr>
        </p:nvSpPr>
        <p:spPr>
          <a:xfrm>
            <a:off x="429296" y="1350340"/>
            <a:ext cx="10972800" cy="5006009"/>
          </a:xfrm>
        </p:spPr>
        <p:txBody>
          <a:bodyPr>
            <a:normAutofit fontScale="25000" lnSpcReduction="20000"/>
          </a:bodyPr>
          <a:lstStyle/>
          <a:p>
            <a:r>
              <a:rPr lang="en-US" sz="8800" dirty="0">
                <a:solidFill>
                  <a:srgbClr val="2A2A2A"/>
                </a:solidFill>
              </a:rPr>
              <a:t>The copy edit is the </a:t>
            </a:r>
            <a:r>
              <a:rPr lang="en-US" sz="8800" b="0" i="0" dirty="0">
                <a:solidFill>
                  <a:srgbClr val="2A2A2A"/>
                </a:solidFill>
                <a:effectLst/>
              </a:rPr>
              <a:t>final step</a:t>
            </a:r>
          </a:p>
          <a:p>
            <a:pPr algn="l"/>
            <a:r>
              <a:rPr lang="en-US" sz="8800" b="0" i="0" dirty="0">
                <a:solidFill>
                  <a:srgbClr val="2A2A2A"/>
                </a:solidFill>
                <a:effectLst/>
              </a:rPr>
              <a:t>If you spot a grammatical error, you know </a:t>
            </a:r>
            <a:r>
              <a:rPr lang="en-US" sz="8800" b="0" i="1" dirty="0">
                <a:solidFill>
                  <a:srgbClr val="2A2A2A"/>
                </a:solidFill>
                <a:effectLst/>
              </a:rPr>
              <a:t>exactly</a:t>
            </a:r>
            <a:r>
              <a:rPr lang="en-US" sz="8800" b="0" i="0" dirty="0">
                <a:solidFill>
                  <a:srgbClr val="2A2A2A"/>
                </a:solidFill>
                <a:effectLst/>
              </a:rPr>
              <a:t> how to fix it.</a:t>
            </a:r>
          </a:p>
          <a:p>
            <a:pPr algn="l"/>
            <a:r>
              <a:rPr lang="en-US" sz="8800" b="0" i="0" dirty="0">
                <a:solidFill>
                  <a:srgbClr val="2A2A2A"/>
                </a:solidFill>
                <a:effectLst/>
              </a:rPr>
              <a:t>Here are 10 tips for copy editing your writing:</a:t>
            </a:r>
          </a:p>
          <a:p>
            <a:pPr algn="l"/>
            <a:r>
              <a:rPr lang="en-US" sz="8800" b="0" i="0" dirty="0">
                <a:solidFill>
                  <a:srgbClr val="2A2A2A"/>
                </a:solidFill>
                <a:effectLst/>
              </a:rPr>
              <a:t>1. Replace </a:t>
            </a:r>
            <a:r>
              <a:rPr lang="en-US" sz="8800" b="0" i="0" u="none" strike="noStrike" dirty="0">
                <a:effectLst/>
              </a:rPr>
              <a:t>passive voice</a:t>
            </a:r>
            <a:r>
              <a:rPr lang="en-US" sz="8800" b="0" i="0" dirty="0">
                <a:effectLst/>
              </a:rPr>
              <a:t> </a:t>
            </a:r>
            <a:r>
              <a:rPr lang="en-US" sz="8800" b="0" i="0" dirty="0">
                <a:solidFill>
                  <a:srgbClr val="2A2A2A"/>
                </a:solidFill>
                <a:effectLst/>
              </a:rPr>
              <a:t>with active voice where appropriate.</a:t>
            </a:r>
          </a:p>
          <a:p>
            <a:pPr lvl="1"/>
            <a:r>
              <a:rPr lang="en-US" sz="8800" b="0" i="0" dirty="0">
                <a:solidFill>
                  <a:srgbClr val="2A2A2A"/>
                </a:solidFill>
                <a:effectLst/>
              </a:rPr>
              <a:t>❌ The ball was kicked.</a:t>
            </a:r>
          </a:p>
          <a:p>
            <a:pPr lvl="1"/>
            <a:r>
              <a:rPr lang="en-US" sz="8800" b="0" i="0" dirty="0">
                <a:solidFill>
                  <a:srgbClr val="2A2A2A"/>
                </a:solidFill>
                <a:effectLst/>
              </a:rPr>
              <a:t>✅ She kicked the ball.</a:t>
            </a:r>
          </a:p>
          <a:p>
            <a:pPr algn="l"/>
            <a:r>
              <a:rPr lang="en-US" sz="8800" b="0" i="0" dirty="0">
                <a:solidFill>
                  <a:srgbClr val="2A2A2A"/>
                </a:solidFill>
                <a:effectLst/>
              </a:rPr>
              <a:t>2. Limit the use of adverbs in your dialogue tags. (Show, don’t tell!)</a:t>
            </a:r>
          </a:p>
          <a:p>
            <a:pPr lvl="1"/>
            <a:r>
              <a:rPr lang="en-US" sz="8800" b="0" i="0" dirty="0">
                <a:solidFill>
                  <a:srgbClr val="2A2A2A"/>
                </a:solidFill>
                <a:effectLst/>
              </a:rPr>
              <a:t>❌ “Why did you eat my turkey sandwich?” said Harry angrily.</a:t>
            </a:r>
          </a:p>
          <a:p>
            <a:pPr lvl="1"/>
            <a:r>
              <a:rPr lang="en-US" sz="8800" b="0" i="0" dirty="0">
                <a:solidFill>
                  <a:srgbClr val="2A2A2A"/>
                </a:solidFill>
                <a:effectLst/>
              </a:rPr>
              <a:t>✅ Harry upended the table. “Why did you eat my turkey sandwich?”</a:t>
            </a:r>
          </a:p>
          <a:p>
            <a:pPr algn="l"/>
            <a:r>
              <a:rPr lang="en-US" sz="8800" b="0" i="0" dirty="0">
                <a:solidFill>
                  <a:srgbClr val="2A2A2A"/>
                </a:solidFill>
                <a:effectLst/>
              </a:rPr>
              <a:t>3. Replace weak verbs and adverbs with </a:t>
            </a:r>
            <a:r>
              <a:rPr lang="en-US" sz="8800" b="0" i="0" u="none" strike="noStrike" dirty="0">
                <a:effectLst/>
              </a:rPr>
              <a:t>stronger verbs</a:t>
            </a:r>
            <a:r>
              <a:rPr lang="en-US" sz="8800" b="0" i="0" dirty="0">
                <a:effectLst/>
              </a:rPr>
              <a:t>.</a:t>
            </a:r>
          </a:p>
          <a:p>
            <a:pPr lvl="1"/>
            <a:r>
              <a:rPr lang="en-US" sz="8800" b="0" i="0" dirty="0">
                <a:solidFill>
                  <a:srgbClr val="2A2A2A"/>
                </a:solidFill>
                <a:effectLst/>
              </a:rPr>
              <a:t>❌ Leonard ran quickly to school.</a:t>
            </a:r>
          </a:p>
          <a:p>
            <a:pPr lvl="1"/>
            <a:r>
              <a:rPr lang="en-US" sz="8800" b="0" i="0" dirty="0">
                <a:solidFill>
                  <a:srgbClr val="2A2A2A"/>
                </a:solidFill>
                <a:effectLst/>
              </a:rPr>
              <a:t>✅ Leonard sprinted to school.</a:t>
            </a:r>
          </a:p>
          <a:p>
            <a:pPr algn="l"/>
            <a:endParaRPr lang="en-US" sz="3400" b="0" i="0" dirty="0">
              <a:solidFill>
                <a:srgbClr val="2A2A2A"/>
              </a:solidFill>
              <a:effectLst/>
            </a:endParaRPr>
          </a:p>
          <a:p>
            <a:endParaRPr lang="en-US" dirty="0"/>
          </a:p>
        </p:txBody>
      </p:sp>
      <p:sp>
        <p:nvSpPr>
          <p:cNvPr id="4" name="Date Placeholder 3">
            <a:extLst>
              <a:ext uri="{FF2B5EF4-FFF2-40B4-BE49-F238E27FC236}">
                <a16:creationId xmlns:a16="http://schemas.microsoft.com/office/drawing/2014/main" id="{A9C47BB6-9788-8C48-0DA7-33F28BF6A0DF}"/>
              </a:ext>
            </a:extLst>
          </p:cNvPr>
          <p:cNvSpPr>
            <a:spLocks noGrp="1"/>
          </p:cNvSpPr>
          <p:nvPr>
            <p:ph type="dt" sz="half" idx="10"/>
          </p:nvPr>
        </p:nvSpPr>
        <p:spPr/>
        <p:txBody>
          <a:bodyPr/>
          <a:lstStyle/>
          <a:p>
            <a:fld id="{91825B69-DDA2-485D-8022-76315D90A4C2}" type="datetime1">
              <a:rPr lang="en-US" smtClean="0"/>
              <a:t>7/16/2024</a:t>
            </a:fld>
            <a:endParaRPr lang="en-US" dirty="0"/>
          </a:p>
        </p:txBody>
      </p:sp>
      <p:sp>
        <p:nvSpPr>
          <p:cNvPr id="5" name="Footer Placeholder 4">
            <a:extLst>
              <a:ext uri="{FF2B5EF4-FFF2-40B4-BE49-F238E27FC236}">
                <a16:creationId xmlns:a16="http://schemas.microsoft.com/office/drawing/2014/main" id="{ED5DB6B3-DC29-0FE4-E589-249238A25C58}"/>
              </a:ext>
            </a:extLst>
          </p:cNvPr>
          <p:cNvSpPr>
            <a:spLocks noGrp="1"/>
          </p:cNvSpPr>
          <p:nvPr>
            <p:ph type="ftr" sz="quarter" idx="11"/>
          </p:nvPr>
        </p:nvSpPr>
        <p:spPr/>
        <p:txBody>
          <a:bodyPr/>
          <a:lstStyle/>
          <a:p>
            <a:r>
              <a:rPr lang="en-US"/>
              <a:t>c Allen H. Mesch</a:t>
            </a:r>
            <a:endParaRPr lang="en-US" dirty="0"/>
          </a:p>
        </p:txBody>
      </p:sp>
      <p:sp>
        <p:nvSpPr>
          <p:cNvPr id="6" name="Slide Number Placeholder 5">
            <a:extLst>
              <a:ext uri="{FF2B5EF4-FFF2-40B4-BE49-F238E27FC236}">
                <a16:creationId xmlns:a16="http://schemas.microsoft.com/office/drawing/2014/main" id="{CB4DA3CA-6CA2-35DB-6325-76978200FCDE}"/>
              </a:ext>
            </a:extLst>
          </p:cNvPr>
          <p:cNvSpPr>
            <a:spLocks noGrp="1"/>
          </p:cNvSpPr>
          <p:nvPr>
            <p:ph type="sldNum" sz="quarter" idx="12"/>
          </p:nvPr>
        </p:nvSpPr>
        <p:spPr/>
        <p:txBody>
          <a:bodyPr/>
          <a:lstStyle/>
          <a:p>
            <a:fld id="{1F646F3F-274D-499B-ABBE-824EB4ABDC3D}" type="slidenum">
              <a:rPr lang="en-US" smtClean="0"/>
              <a:t>16</a:t>
            </a:fld>
            <a:endParaRPr lang="en-US" dirty="0"/>
          </a:p>
        </p:txBody>
      </p:sp>
    </p:spTree>
    <p:extLst>
      <p:ext uri="{BB962C8B-B14F-4D97-AF65-F5344CB8AC3E}">
        <p14:creationId xmlns:p14="http://schemas.microsoft.com/office/powerpoint/2010/main" val="19560331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7B718-CFDA-7DD0-9067-01191C0D87EC}"/>
              </a:ext>
            </a:extLst>
          </p:cNvPr>
          <p:cNvSpPr>
            <a:spLocks noGrp="1"/>
          </p:cNvSpPr>
          <p:nvPr>
            <p:ph type="title"/>
          </p:nvPr>
        </p:nvSpPr>
        <p:spPr>
          <a:xfrm>
            <a:off x="429296" y="364601"/>
            <a:ext cx="10972800" cy="846014"/>
          </a:xfrm>
        </p:spPr>
        <p:txBody>
          <a:bodyPr>
            <a:normAutofit fontScale="90000"/>
          </a:bodyPr>
          <a:lstStyle/>
          <a:p>
            <a:br>
              <a:rPr lang="en-US" b="0" i="0" dirty="0">
                <a:solidFill>
                  <a:srgbClr val="2A2A2A"/>
                </a:solidFill>
                <a:effectLst/>
                <a:latin typeface="Rubik"/>
              </a:rPr>
            </a:br>
            <a:r>
              <a:rPr lang="en-US" dirty="0">
                <a:solidFill>
                  <a:srgbClr val="2A2A2A"/>
                </a:solidFill>
                <a:latin typeface="Rubik"/>
              </a:rPr>
              <a:t>Eliminate Sentence Mistakes – Part 2 </a:t>
            </a:r>
            <a:endParaRPr lang="en-US" dirty="0"/>
          </a:p>
        </p:txBody>
      </p:sp>
      <p:sp>
        <p:nvSpPr>
          <p:cNvPr id="3" name="Content Placeholder 2">
            <a:extLst>
              <a:ext uri="{FF2B5EF4-FFF2-40B4-BE49-F238E27FC236}">
                <a16:creationId xmlns:a16="http://schemas.microsoft.com/office/drawing/2014/main" id="{81776C6B-C90A-2F2C-9765-70C4606BF681}"/>
              </a:ext>
            </a:extLst>
          </p:cNvPr>
          <p:cNvSpPr>
            <a:spLocks noGrp="1"/>
          </p:cNvSpPr>
          <p:nvPr>
            <p:ph idx="1"/>
          </p:nvPr>
        </p:nvSpPr>
        <p:spPr>
          <a:xfrm>
            <a:off x="429296" y="1509406"/>
            <a:ext cx="10972800" cy="4426937"/>
          </a:xfrm>
        </p:spPr>
        <p:txBody>
          <a:bodyPr>
            <a:normAutofit fontScale="25000" lnSpcReduction="20000"/>
          </a:bodyPr>
          <a:lstStyle/>
          <a:p>
            <a:pPr algn="l"/>
            <a:r>
              <a:rPr lang="en-US" sz="6200" b="0" i="0" dirty="0">
                <a:solidFill>
                  <a:srgbClr val="2A2A2A"/>
                </a:solidFill>
                <a:effectLst/>
              </a:rPr>
              <a:t>4. </a:t>
            </a:r>
            <a:r>
              <a:rPr lang="en-US" sz="8800" b="0" i="0" dirty="0">
                <a:solidFill>
                  <a:srgbClr val="2A2A2A"/>
                </a:solidFill>
                <a:effectLst/>
              </a:rPr>
              <a:t>Replace all “hidden” verbs.</a:t>
            </a:r>
          </a:p>
          <a:p>
            <a:pPr lvl="1"/>
            <a:r>
              <a:rPr lang="en-US" sz="8800" b="0" i="0" dirty="0">
                <a:solidFill>
                  <a:srgbClr val="2A2A2A"/>
                </a:solidFill>
                <a:effectLst/>
              </a:rPr>
              <a:t>❌ Offer an explanation</a:t>
            </a:r>
          </a:p>
          <a:p>
            <a:pPr lvl="1"/>
            <a:r>
              <a:rPr lang="en-US" sz="8800" b="0" i="0" dirty="0">
                <a:solidFill>
                  <a:srgbClr val="2A2A2A"/>
                </a:solidFill>
                <a:effectLst/>
              </a:rPr>
              <a:t>✅ Explain</a:t>
            </a:r>
          </a:p>
          <a:p>
            <a:pPr algn="l"/>
            <a:r>
              <a:rPr lang="en-US" sz="8800" b="0" i="0" dirty="0">
                <a:solidFill>
                  <a:srgbClr val="2A2A2A"/>
                </a:solidFill>
                <a:effectLst/>
              </a:rPr>
              <a:t>5. Delete vague, subjective words and “crutch” words.</a:t>
            </a:r>
          </a:p>
          <a:p>
            <a:pPr lvl="1"/>
            <a:r>
              <a:rPr lang="en-US" sz="8800" b="0" i="0" dirty="0">
                <a:solidFill>
                  <a:srgbClr val="2A2A2A"/>
                </a:solidFill>
                <a:effectLst/>
              </a:rPr>
              <a:t>❌ “could,” “might,” “maybe,” “more,” “poor,” “some,” “multiple,” etc.</a:t>
            </a:r>
          </a:p>
          <a:p>
            <a:pPr lvl="1"/>
            <a:r>
              <a:rPr lang="en-US" sz="8800" b="0" i="0" dirty="0">
                <a:solidFill>
                  <a:srgbClr val="2A2A2A"/>
                </a:solidFill>
                <a:effectLst/>
              </a:rPr>
              <a:t>❌ “really,” “literally,” “suddenly,” “simply,” “just,” “a little,” “almost,” etc.</a:t>
            </a:r>
          </a:p>
          <a:p>
            <a:pPr algn="l"/>
            <a:r>
              <a:rPr lang="en-US" sz="8800" b="0" i="0" dirty="0">
                <a:solidFill>
                  <a:srgbClr val="2A2A2A"/>
                </a:solidFill>
                <a:effectLst/>
              </a:rPr>
              <a:t>6. Check for instances of overly complicated language.</a:t>
            </a:r>
          </a:p>
          <a:p>
            <a:pPr lvl="1"/>
            <a:r>
              <a:rPr lang="en-US" sz="8800" b="0" i="0" dirty="0">
                <a:solidFill>
                  <a:srgbClr val="2A2A2A"/>
                </a:solidFill>
                <a:effectLst/>
              </a:rPr>
              <a:t>❌ In close proximity</a:t>
            </a:r>
          </a:p>
          <a:p>
            <a:pPr lvl="1"/>
            <a:r>
              <a:rPr lang="en-US" sz="8800" b="0" i="0" dirty="0">
                <a:solidFill>
                  <a:srgbClr val="2A2A2A"/>
                </a:solidFill>
                <a:effectLst/>
              </a:rPr>
              <a:t>✅ Near</a:t>
            </a:r>
          </a:p>
          <a:p>
            <a:pPr algn="l"/>
            <a:r>
              <a:rPr lang="en-US" sz="8800" b="0" i="0" dirty="0">
                <a:solidFill>
                  <a:srgbClr val="2A2A2A"/>
                </a:solidFill>
                <a:effectLst/>
              </a:rPr>
              <a:t>7. Delete all instances of clichés in the text.</a:t>
            </a:r>
          </a:p>
          <a:p>
            <a:pPr lvl="1"/>
            <a:r>
              <a:rPr lang="en-US" sz="8800" b="0" i="0" dirty="0">
                <a:solidFill>
                  <a:srgbClr val="2A2A2A"/>
                </a:solidFill>
                <a:effectLst/>
              </a:rPr>
              <a:t>❌ It was a dark and stormy night.</a:t>
            </a:r>
          </a:p>
          <a:p>
            <a:endParaRPr lang="en-US" dirty="0"/>
          </a:p>
        </p:txBody>
      </p:sp>
      <p:sp>
        <p:nvSpPr>
          <p:cNvPr id="4" name="Date Placeholder 3">
            <a:extLst>
              <a:ext uri="{FF2B5EF4-FFF2-40B4-BE49-F238E27FC236}">
                <a16:creationId xmlns:a16="http://schemas.microsoft.com/office/drawing/2014/main" id="{A9C47BB6-9788-8C48-0DA7-33F28BF6A0DF}"/>
              </a:ext>
            </a:extLst>
          </p:cNvPr>
          <p:cNvSpPr>
            <a:spLocks noGrp="1"/>
          </p:cNvSpPr>
          <p:nvPr>
            <p:ph type="dt" sz="half" idx="10"/>
          </p:nvPr>
        </p:nvSpPr>
        <p:spPr/>
        <p:txBody>
          <a:bodyPr/>
          <a:lstStyle/>
          <a:p>
            <a:fld id="{91825B69-DDA2-485D-8022-76315D90A4C2}" type="datetime1">
              <a:rPr lang="en-US" smtClean="0"/>
              <a:t>7/16/2024</a:t>
            </a:fld>
            <a:endParaRPr lang="en-US" dirty="0"/>
          </a:p>
        </p:txBody>
      </p:sp>
      <p:sp>
        <p:nvSpPr>
          <p:cNvPr id="5" name="Footer Placeholder 4">
            <a:extLst>
              <a:ext uri="{FF2B5EF4-FFF2-40B4-BE49-F238E27FC236}">
                <a16:creationId xmlns:a16="http://schemas.microsoft.com/office/drawing/2014/main" id="{ED5DB6B3-DC29-0FE4-E589-249238A25C58}"/>
              </a:ext>
            </a:extLst>
          </p:cNvPr>
          <p:cNvSpPr>
            <a:spLocks noGrp="1"/>
          </p:cNvSpPr>
          <p:nvPr>
            <p:ph type="ftr" sz="quarter" idx="11"/>
          </p:nvPr>
        </p:nvSpPr>
        <p:spPr/>
        <p:txBody>
          <a:bodyPr/>
          <a:lstStyle/>
          <a:p>
            <a:r>
              <a:rPr lang="en-US"/>
              <a:t>c Allen H. Mesch</a:t>
            </a:r>
            <a:endParaRPr lang="en-US" dirty="0"/>
          </a:p>
        </p:txBody>
      </p:sp>
      <p:sp>
        <p:nvSpPr>
          <p:cNvPr id="6" name="Slide Number Placeholder 5">
            <a:extLst>
              <a:ext uri="{FF2B5EF4-FFF2-40B4-BE49-F238E27FC236}">
                <a16:creationId xmlns:a16="http://schemas.microsoft.com/office/drawing/2014/main" id="{CB4DA3CA-6CA2-35DB-6325-76978200FCDE}"/>
              </a:ext>
            </a:extLst>
          </p:cNvPr>
          <p:cNvSpPr>
            <a:spLocks noGrp="1"/>
          </p:cNvSpPr>
          <p:nvPr>
            <p:ph type="sldNum" sz="quarter" idx="12"/>
          </p:nvPr>
        </p:nvSpPr>
        <p:spPr/>
        <p:txBody>
          <a:bodyPr/>
          <a:lstStyle/>
          <a:p>
            <a:fld id="{1F646F3F-274D-499B-ABBE-824EB4ABDC3D}" type="slidenum">
              <a:rPr lang="en-US" smtClean="0"/>
              <a:t>17</a:t>
            </a:fld>
            <a:endParaRPr lang="en-US" dirty="0"/>
          </a:p>
        </p:txBody>
      </p:sp>
    </p:spTree>
    <p:extLst>
      <p:ext uri="{BB962C8B-B14F-4D97-AF65-F5344CB8AC3E}">
        <p14:creationId xmlns:p14="http://schemas.microsoft.com/office/powerpoint/2010/main" val="34334526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7B718-CFDA-7DD0-9067-01191C0D87EC}"/>
              </a:ext>
            </a:extLst>
          </p:cNvPr>
          <p:cNvSpPr>
            <a:spLocks noGrp="1"/>
          </p:cNvSpPr>
          <p:nvPr>
            <p:ph type="title"/>
          </p:nvPr>
        </p:nvSpPr>
        <p:spPr>
          <a:xfrm>
            <a:off x="429296" y="364601"/>
            <a:ext cx="10972800" cy="846014"/>
          </a:xfrm>
        </p:spPr>
        <p:txBody>
          <a:bodyPr>
            <a:normAutofit fontScale="90000"/>
          </a:bodyPr>
          <a:lstStyle/>
          <a:p>
            <a:br>
              <a:rPr lang="en-US" b="0" i="0" dirty="0">
                <a:solidFill>
                  <a:srgbClr val="2A2A2A"/>
                </a:solidFill>
                <a:effectLst/>
                <a:latin typeface="Rubik"/>
              </a:rPr>
            </a:br>
            <a:r>
              <a:rPr lang="en-US" dirty="0">
                <a:solidFill>
                  <a:srgbClr val="2A2A2A"/>
                </a:solidFill>
                <a:latin typeface="Rubik"/>
              </a:rPr>
              <a:t>Eliminate Sentence Mistakes – Part 2 </a:t>
            </a:r>
            <a:endParaRPr lang="en-US" dirty="0"/>
          </a:p>
        </p:txBody>
      </p:sp>
      <p:sp>
        <p:nvSpPr>
          <p:cNvPr id="3" name="Content Placeholder 2">
            <a:extLst>
              <a:ext uri="{FF2B5EF4-FFF2-40B4-BE49-F238E27FC236}">
                <a16:creationId xmlns:a16="http://schemas.microsoft.com/office/drawing/2014/main" id="{81776C6B-C90A-2F2C-9765-70C4606BF681}"/>
              </a:ext>
            </a:extLst>
          </p:cNvPr>
          <p:cNvSpPr>
            <a:spLocks noGrp="1"/>
          </p:cNvSpPr>
          <p:nvPr>
            <p:ph idx="1"/>
          </p:nvPr>
        </p:nvSpPr>
        <p:spPr>
          <a:xfrm>
            <a:off x="609600" y="1504328"/>
            <a:ext cx="10972800" cy="4069158"/>
          </a:xfrm>
        </p:spPr>
        <p:txBody>
          <a:bodyPr>
            <a:normAutofit/>
          </a:bodyPr>
          <a:lstStyle/>
          <a:p>
            <a:pPr algn="l"/>
            <a:r>
              <a:rPr lang="en-US" sz="2000" b="0" i="0" dirty="0">
                <a:solidFill>
                  <a:srgbClr val="2A2A2A"/>
                </a:solidFill>
                <a:effectLst/>
              </a:rPr>
              <a:t>8. </a:t>
            </a:r>
            <a:r>
              <a:rPr lang="en-US" sz="2200" b="0" i="0" dirty="0">
                <a:solidFill>
                  <a:srgbClr val="2A2A2A"/>
                </a:solidFill>
                <a:effectLst/>
              </a:rPr>
              <a:t>Check that all your </a:t>
            </a:r>
            <a:r>
              <a:rPr lang="en-US" sz="2200" b="0" i="0" u="none" strike="noStrike" dirty="0">
                <a:effectLst/>
              </a:rPr>
              <a:t>dialogue is formatted correctly</a:t>
            </a:r>
            <a:r>
              <a:rPr lang="en-US" sz="2200" b="0" i="0" dirty="0">
                <a:solidFill>
                  <a:srgbClr val="2A2A2A"/>
                </a:solidFill>
                <a:effectLst/>
              </a:rPr>
              <a:t>.</a:t>
            </a:r>
          </a:p>
          <a:p>
            <a:pPr lvl="1"/>
            <a:r>
              <a:rPr lang="en-US" sz="2200" b="0" i="0" dirty="0">
                <a:solidFill>
                  <a:srgbClr val="2A2A2A"/>
                </a:solidFill>
                <a:effectLst/>
              </a:rPr>
              <a:t>❌ “I love you.” Said Pam.</a:t>
            </a:r>
          </a:p>
          <a:p>
            <a:pPr lvl="1"/>
            <a:r>
              <a:rPr lang="en-US" sz="2200" b="0" i="0" dirty="0">
                <a:solidFill>
                  <a:srgbClr val="2A2A2A"/>
                </a:solidFill>
                <a:effectLst/>
              </a:rPr>
              <a:t>✅ “I love you,” said Pam.</a:t>
            </a:r>
          </a:p>
          <a:p>
            <a:pPr algn="l"/>
            <a:r>
              <a:rPr lang="en-US" sz="2200" b="0" i="0" dirty="0">
                <a:solidFill>
                  <a:srgbClr val="2A2A2A"/>
                </a:solidFill>
                <a:effectLst/>
              </a:rPr>
              <a:t>9. Make sure the point of view doesn't accidentally shift. (Head hopping)</a:t>
            </a:r>
          </a:p>
          <a:p>
            <a:pPr lvl="1"/>
            <a:r>
              <a:rPr lang="en-US" sz="2200" b="0" i="0" dirty="0">
                <a:solidFill>
                  <a:srgbClr val="2A2A2A"/>
                </a:solidFill>
                <a:effectLst/>
              </a:rPr>
              <a:t>❌ She was just settling down with a cup of coffee when the fire alarm went off. “Oh, perfect timing.” I grabbed my coffee and stood back up.</a:t>
            </a:r>
          </a:p>
          <a:p>
            <a:pPr algn="l"/>
            <a:r>
              <a:rPr lang="en-US" sz="2200" b="0" i="0" dirty="0">
                <a:solidFill>
                  <a:srgbClr val="2A2A2A"/>
                </a:solidFill>
                <a:effectLst/>
              </a:rPr>
              <a:t>10. Watch out for descriptive inconsistencies.</a:t>
            </a:r>
          </a:p>
          <a:p>
            <a:pPr lvl="1"/>
            <a:r>
              <a:rPr lang="en-US" sz="2200" b="0" i="0" dirty="0">
                <a:solidFill>
                  <a:srgbClr val="2A2A2A"/>
                </a:solidFill>
                <a:effectLst/>
              </a:rPr>
              <a:t>❌ Devon's blonde hair shone in the sunlight ... “Whatever you say, man,” replied Devon, flipping his brown locks away from his eyes.</a:t>
            </a:r>
          </a:p>
          <a:p>
            <a:endParaRPr lang="en-US" dirty="0"/>
          </a:p>
        </p:txBody>
      </p:sp>
      <p:sp>
        <p:nvSpPr>
          <p:cNvPr id="4" name="Date Placeholder 3">
            <a:extLst>
              <a:ext uri="{FF2B5EF4-FFF2-40B4-BE49-F238E27FC236}">
                <a16:creationId xmlns:a16="http://schemas.microsoft.com/office/drawing/2014/main" id="{A9C47BB6-9788-8C48-0DA7-33F28BF6A0DF}"/>
              </a:ext>
            </a:extLst>
          </p:cNvPr>
          <p:cNvSpPr>
            <a:spLocks noGrp="1"/>
          </p:cNvSpPr>
          <p:nvPr>
            <p:ph type="dt" sz="half" idx="10"/>
          </p:nvPr>
        </p:nvSpPr>
        <p:spPr/>
        <p:txBody>
          <a:bodyPr/>
          <a:lstStyle/>
          <a:p>
            <a:fld id="{91825B69-DDA2-485D-8022-76315D90A4C2}" type="datetime1">
              <a:rPr lang="en-US" smtClean="0"/>
              <a:t>7/16/2024</a:t>
            </a:fld>
            <a:endParaRPr lang="en-US" dirty="0"/>
          </a:p>
        </p:txBody>
      </p:sp>
      <p:sp>
        <p:nvSpPr>
          <p:cNvPr id="5" name="Footer Placeholder 4">
            <a:extLst>
              <a:ext uri="{FF2B5EF4-FFF2-40B4-BE49-F238E27FC236}">
                <a16:creationId xmlns:a16="http://schemas.microsoft.com/office/drawing/2014/main" id="{ED5DB6B3-DC29-0FE4-E589-249238A25C58}"/>
              </a:ext>
            </a:extLst>
          </p:cNvPr>
          <p:cNvSpPr>
            <a:spLocks noGrp="1"/>
          </p:cNvSpPr>
          <p:nvPr>
            <p:ph type="ftr" sz="quarter" idx="11"/>
          </p:nvPr>
        </p:nvSpPr>
        <p:spPr/>
        <p:txBody>
          <a:bodyPr/>
          <a:lstStyle/>
          <a:p>
            <a:r>
              <a:rPr lang="en-US"/>
              <a:t>c Allen H. Mesch</a:t>
            </a:r>
            <a:endParaRPr lang="en-US" dirty="0"/>
          </a:p>
        </p:txBody>
      </p:sp>
      <p:sp>
        <p:nvSpPr>
          <p:cNvPr id="6" name="Slide Number Placeholder 5">
            <a:extLst>
              <a:ext uri="{FF2B5EF4-FFF2-40B4-BE49-F238E27FC236}">
                <a16:creationId xmlns:a16="http://schemas.microsoft.com/office/drawing/2014/main" id="{CB4DA3CA-6CA2-35DB-6325-76978200FCDE}"/>
              </a:ext>
            </a:extLst>
          </p:cNvPr>
          <p:cNvSpPr>
            <a:spLocks noGrp="1"/>
          </p:cNvSpPr>
          <p:nvPr>
            <p:ph type="sldNum" sz="quarter" idx="12"/>
          </p:nvPr>
        </p:nvSpPr>
        <p:spPr/>
        <p:txBody>
          <a:bodyPr/>
          <a:lstStyle/>
          <a:p>
            <a:fld id="{1F646F3F-274D-499B-ABBE-824EB4ABDC3D}" type="slidenum">
              <a:rPr lang="en-US" smtClean="0"/>
              <a:t>18</a:t>
            </a:fld>
            <a:endParaRPr lang="en-US" dirty="0"/>
          </a:p>
        </p:txBody>
      </p:sp>
    </p:spTree>
    <p:extLst>
      <p:ext uri="{BB962C8B-B14F-4D97-AF65-F5344CB8AC3E}">
        <p14:creationId xmlns:p14="http://schemas.microsoft.com/office/powerpoint/2010/main" val="35144172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01BBD2E-21DD-4AF8-35B8-5CF1B8D4CE9A}"/>
              </a:ext>
            </a:extLst>
          </p:cNvPr>
          <p:cNvSpPr>
            <a:spLocks noGrp="1"/>
          </p:cNvSpPr>
          <p:nvPr>
            <p:ph type="title"/>
          </p:nvPr>
        </p:nvSpPr>
        <p:spPr>
          <a:xfrm>
            <a:off x="609600" y="304801"/>
            <a:ext cx="10972800" cy="728870"/>
          </a:xfrm>
        </p:spPr>
        <p:txBody>
          <a:bodyPr>
            <a:normAutofit fontScale="90000"/>
          </a:bodyPr>
          <a:lstStyle/>
          <a:p>
            <a:r>
              <a:rPr lang="en-US" dirty="0"/>
              <a:t>Suggested Homework </a:t>
            </a:r>
          </a:p>
        </p:txBody>
      </p:sp>
      <p:sp>
        <p:nvSpPr>
          <p:cNvPr id="6" name="Content Placeholder 5">
            <a:extLst>
              <a:ext uri="{FF2B5EF4-FFF2-40B4-BE49-F238E27FC236}">
                <a16:creationId xmlns:a16="http://schemas.microsoft.com/office/drawing/2014/main" id="{B6C3DD0F-E9BC-C6F2-53B3-DF82FEBD4508}"/>
              </a:ext>
            </a:extLst>
          </p:cNvPr>
          <p:cNvSpPr>
            <a:spLocks noGrp="1"/>
          </p:cNvSpPr>
          <p:nvPr>
            <p:ph idx="1"/>
          </p:nvPr>
        </p:nvSpPr>
        <p:spPr>
          <a:xfrm>
            <a:off x="609600" y="1384865"/>
            <a:ext cx="10972800" cy="3476695"/>
          </a:xfrm>
        </p:spPr>
        <p:txBody>
          <a:bodyPr>
            <a:normAutofit/>
          </a:bodyPr>
          <a:lstStyle/>
          <a:p>
            <a:r>
              <a:rPr lang="en-US" sz="2400" dirty="0">
                <a:effectLst/>
                <a:ea typeface="Calibri" panose="020F0502020204030204" pitchFamily="34" charset="0"/>
                <a:cs typeface="Calibri" panose="020F0502020204030204" pitchFamily="34" charset="0"/>
              </a:rPr>
              <a:t>Review the First Three Chapters of Your First Draft</a:t>
            </a:r>
          </a:p>
          <a:p>
            <a:pPr marL="571500" lvl="1" indent="-342900">
              <a:buFont typeface="Arial" panose="020B0604020202020204" pitchFamily="34" charset="0"/>
              <a:buChar char="•"/>
            </a:pPr>
            <a:r>
              <a:rPr lang="en-US" sz="2400" b="0" i="0" dirty="0">
                <a:effectLst/>
              </a:rPr>
              <a:t>Does the opening scene hook readers? </a:t>
            </a:r>
          </a:p>
          <a:p>
            <a:pPr marL="571500" lvl="1" indent="-342900">
              <a:buFont typeface="Arial" panose="020B0604020202020204" pitchFamily="34" charset="0"/>
              <a:buChar char="•"/>
            </a:pPr>
            <a:r>
              <a:rPr kumimoji="0" lang="en-US" altLang="en-US" sz="2400" b="0" i="0" u="none" strike="noStrike" cap="none" normalizeH="0" baseline="0" dirty="0">
                <a:ln>
                  <a:noFill/>
                </a:ln>
                <a:effectLst/>
                <a:latin typeface="+mn-lt"/>
              </a:rPr>
              <a:t>Does your </a:t>
            </a:r>
            <a:r>
              <a:rPr lang="en-US" sz="2400" b="0" i="0" dirty="0">
                <a:effectLst/>
                <a:latin typeface="+mn-lt"/>
              </a:rPr>
              <a:t>protagonist have 1. a primary goal, 2. strengths that can help them reach it,  and 3. weaknesses that get in the way?</a:t>
            </a:r>
          </a:p>
          <a:p>
            <a:pPr marL="571500" lvl="1" indent="-342900">
              <a:buFont typeface="Arial" panose="020B0604020202020204" pitchFamily="34" charset="0"/>
              <a:buChar char="•"/>
            </a:pPr>
            <a:r>
              <a:rPr lang="en-US" sz="2400" b="0" i="0" dirty="0">
                <a:effectLst/>
              </a:rPr>
              <a:t>Is the central conflict intriguing and clear? </a:t>
            </a:r>
          </a:p>
          <a:p>
            <a:pPr marL="571500" lvl="1" indent="-342900">
              <a:buFont typeface="Arial" panose="020B0604020202020204" pitchFamily="34" charset="0"/>
              <a:buChar char="•"/>
            </a:pPr>
            <a:r>
              <a:rPr lang="en-US" sz="2400" dirty="0"/>
              <a:t>How many “saids” did you find?</a:t>
            </a:r>
          </a:p>
          <a:p>
            <a:pPr marL="571500" lvl="1" indent="-342900">
              <a:buFont typeface="Arial" panose="020B0604020202020204" pitchFamily="34" charset="0"/>
              <a:buChar char="•"/>
            </a:pPr>
            <a:r>
              <a:rPr lang="en-US" sz="2400" b="0" i="0" dirty="0">
                <a:effectLst/>
              </a:rPr>
              <a:t>Do you “</a:t>
            </a:r>
            <a:r>
              <a:rPr lang="en-US" sz="2400" b="0" i="0" u="none" strike="noStrike" dirty="0">
                <a:effectLst/>
              </a:rPr>
              <a:t>show, don’t tell</a:t>
            </a:r>
            <a:r>
              <a:rPr lang="en-US" sz="2400" b="0" i="0" dirty="0">
                <a:effectLst/>
              </a:rPr>
              <a:t>” in your dialogue, characters, and setting?</a:t>
            </a:r>
          </a:p>
          <a:p>
            <a:endParaRPr lang="en-US" dirty="0">
              <a:solidFill>
                <a:srgbClr val="2A2A2A"/>
              </a:solidFill>
            </a:endParaRPr>
          </a:p>
          <a:p>
            <a:endParaRPr lang="en-US" sz="2000" i="0" dirty="0">
              <a:solidFill>
                <a:srgbClr val="2A2A2A"/>
              </a:solidFill>
              <a:effectLst/>
            </a:endParaRPr>
          </a:p>
          <a:p>
            <a:pPr algn="l"/>
            <a:endParaRPr lang="en-US" dirty="0"/>
          </a:p>
        </p:txBody>
      </p:sp>
      <p:sp>
        <p:nvSpPr>
          <p:cNvPr id="2" name="Date Placeholder 1">
            <a:extLst>
              <a:ext uri="{FF2B5EF4-FFF2-40B4-BE49-F238E27FC236}">
                <a16:creationId xmlns:a16="http://schemas.microsoft.com/office/drawing/2014/main" id="{F25EA0CB-B01C-019C-B77D-D74ECEFF6C49}"/>
              </a:ext>
            </a:extLst>
          </p:cNvPr>
          <p:cNvSpPr>
            <a:spLocks noGrp="1"/>
          </p:cNvSpPr>
          <p:nvPr>
            <p:ph type="dt" sz="half" idx="10"/>
          </p:nvPr>
        </p:nvSpPr>
        <p:spPr/>
        <p:txBody>
          <a:bodyPr/>
          <a:lstStyle/>
          <a:p>
            <a:fld id="{6A6F5173-619D-4A63-925B-B5971F00E01F}" type="datetime1">
              <a:rPr lang="en-US" smtClean="0"/>
              <a:t>7/16/2024</a:t>
            </a:fld>
            <a:endParaRPr lang="en-US" dirty="0"/>
          </a:p>
        </p:txBody>
      </p:sp>
      <p:sp>
        <p:nvSpPr>
          <p:cNvPr id="3" name="Slide Number Placeholder 2">
            <a:extLst>
              <a:ext uri="{FF2B5EF4-FFF2-40B4-BE49-F238E27FC236}">
                <a16:creationId xmlns:a16="http://schemas.microsoft.com/office/drawing/2014/main" id="{DA99A17C-548E-E225-886A-42629EE65F46}"/>
              </a:ext>
            </a:extLst>
          </p:cNvPr>
          <p:cNvSpPr>
            <a:spLocks noGrp="1"/>
          </p:cNvSpPr>
          <p:nvPr>
            <p:ph type="sldNum" sz="quarter" idx="12"/>
          </p:nvPr>
        </p:nvSpPr>
        <p:spPr/>
        <p:txBody>
          <a:bodyPr/>
          <a:lstStyle/>
          <a:p>
            <a:fld id="{1F646F3F-274D-499B-ABBE-824EB4ABDC3D}" type="slidenum">
              <a:rPr lang="en-US" smtClean="0"/>
              <a:t>19</a:t>
            </a:fld>
            <a:endParaRPr lang="en-US" dirty="0"/>
          </a:p>
        </p:txBody>
      </p:sp>
      <p:sp>
        <p:nvSpPr>
          <p:cNvPr id="4" name="Footer Placeholder 3">
            <a:extLst>
              <a:ext uri="{FF2B5EF4-FFF2-40B4-BE49-F238E27FC236}">
                <a16:creationId xmlns:a16="http://schemas.microsoft.com/office/drawing/2014/main" id="{12B96E10-3F13-8E87-8BBA-C17122C5DDC1}"/>
              </a:ext>
            </a:extLst>
          </p:cNvPr>
          <p:cNvSpPr>
            <a:spLocks noGrp="1"/>
          </p:cNvSpPr>
          <p:nvPr>
            <p:ph type="ftr" sz="quarter" idx="11"/>
          </p:nvPr>
        </p:nvSpPr>
        <p:spPr/>
        <p:txBody>
          <a:bodyPr/>
          <a:lstStyle/>
          <a:p>
            <a:r>
              <a:rPr lang="en-US" dirty="0"/>
              <a:t>c Allen H. Mesch</a:t>
            </a:r>
          </a:p>
        </p:txBody>
      </p:sp>
    </p:spTree>
    <p:extLst>
      <p:ext uri="{BB962C8B-B14F-4D97-AF65-F5344CB8AC3E}">
        <p14:creationId xmlns:p14="http://schemas.microsoft.com/office/powerpoint/2010/main" val="21094174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opview of mint green workspace with laptop, coffee, notebook, pen, glasses, and mouse">
            <a:extLst>
              <a:ext uri="{FF2B5EF4-FFF2-40B4-BE49-F238E27FC236}">
                <a16:creationId xmlns:a16="http://schemas.microsoft.com/office/drawing/2014/main" id="{B6B094A7-31B0-91F8-0ABD-038CC55AD0D1}"/>
              </a:ext>
            </a:extLst>
          </p:cNvPr>
          <p:cNvPicPr>
            <a:picLocks noChangeAspect="1"/>
          </p:cNvPicPr>
          <p:nvPr/>
        </p:nvPicPr>
        <p:blipFill rotWithShape="1">
          <a:blip r:embed="rId2"/>
          <a:srcRect b="15730"/>
          <a:stretch/>
        </p:blipFill>
        <p:spPr>
          <a:xfrm>
            <a:off x="-1" y="10"/>
            <a:ext cx="12192001" cy="6857990"/>
          </a:xfrm>
          <a:prstGeom prst="rect">
            <a:avLst/>
          </a:prstGeom>
        </p:spPr>
      </p:pic>
      <p:sp>
        <p:nvSpPr>
          <p:cNvPr id="2" name="Title 1">
            <a:extLst>
              <a:ext uri="{FF2B5EF4-FFF2-40B4-BE49-F238E27FC236}">
                <a16:creationId xmlns:a16="http://schemas.microsoft.com/office/drawing/2014/main" id="{6236D1B9-4491-DF03-C4F6-B20A0D4847B2}"/>
              </a:ext>
            </a:extLst>
          </p:cNvPr>
          <p:cNvSpPr>
            <a:spLocks noGrp="1"/>
          </p:cNvSpPr>
          <p:nvPr>
            <p:ph type="ctrTitle"/>
          </p:nvPr>
        </p:nvSpPr>
        <p:spPr>
          <a:xfrm>
            <a:off x="2854516" y="2250810"/>
            <a:ext cx="8595361" cy="1468363"/>
          </a:xfrm>
        </p:spPr>
        <p:txBody>
          <a:bodyPr>
            <a:normAutofit fontScale="90000"/>
          </a:bodyPr>
          <a:lstStyle/>
          <a:p>
            <a:pPr algn="ctr"/>
            <a:r>
              <a:rPr lang="en-US" sz="4800" dirty="0"/>
              <a:t>Class Two – From Writer to Author</a:t>
            </a:r>
          </a:p>
        </p:txBody>
      </p:sp>
      <p:sp>
        <p:nvSpPr>
          <p:cNvPr id="3" name="Subtitle 2">
            <a:extLst>
              <a:ext uri="{FF2B5EF4-FFF2-40B4-BE49-F238E27FC236}">
                <a16:creationId xmlns:a16="http://schemas.microsoft.com/office/drawing/2014/main" id="{AEC56DE3-FDD9-FD24-9528-001217ED948D}"/>
              </a:ext>
            </a:extLst>
          </p:cNvPr>
          <p:cNvSpPr>
            <a:spLocks noGrp="1"/>
          </p:cNvSpPr>
          <p:nvPr>
            <p:ph type="subTitle" idx="1"/>
          </p:nvPr>
        </p:nvSpPr>
        <p:spPr>
          <a:xfrm>
            <a:off x="2504166" y="3800490"/>
            <a:ext cx="8945711" cy="2555860"/>
          </a:xfrm>
        </p:spPr>
        <p:txBody>
          <a:bodyPr>
            <a:noAutofit/>
          </a:bodyPr>
          <a:lstStyle/>
          <a:p>
            <a:pPr algn="ctr"/>
            <a:r>
              <a:rPr lang="en-US" sz="3200" b="1" dirty="0"/>
              <a:t>Session 2 – Editing Your Book – Part 2</a:t>
            </a:r>
          </a:p>
          <a:p>
            <a:pPr algn="ctr">
              <a:lnSpc>
                <a:spcPct val="114000"/>
              </a:lnSpc>
              <a:spcBef>
                <a:spcPts val="600"/>
              </a:spcBef>
            </a:pPr>
            <a:r>
              <a:rPr lang="en-US" sz="2400" dirty="0"/>
              <a:t>Allen H. Mesch</a:t>
            </a:r>
          </a:p>
          <a:p>
            <a:pPr algn="ctr">
              <a:lnSpc>
                <a:spcPct val="114000"/>
              </a:lnSpc>
              <a:spcBef>
                <a:spcPts val="600"/>
              </a:spcBef>
            </a:pPr>
            <a:r>
              <a:rPr lang="en-US" sz="2400" dirty="0"/>
              <a:t>For</a:t>
            </a:r>
          </a:p>
          <a:p>
            <a:pPr algn="ctr">
              <a:lnSpc>
                <a:spcPct val="114000"/>
              </a:lnSpc>
              <a:spcBef>
                <a:spcPts val="600"/>
              </a:spcBef>
            </a:pPr>
            <a:r>
              <a:rPr lang="en-US" sz="2400" dirty="0"/>
              <a:t>Plano Parks and Recreation</a:t>
            </a:r>
          </a:p>
        </p:txBody>
      </p:sp>
      <p:sp>
        <p:nvSpPr>
          <p:cNvPr id="5" name="Date Placeholder 4">
            <a:extLst>
              <a:ext uri="{FF2B5EF4-FFF2-40B4-BE49-F238E27FC236}">
                <a16:creationId xmlns:a16="http://schemas.microsoft.com/office/drawing/2014/main" id="{6C966146-AE15-6956-65AE-0E7975DA23FC}"/>
              </a:ext>
            </a:extLst>
          </p:cNvPr>
          <p:cNvSpPr>
            <a:spLocks noGrp="1"/>
          </p:cNvSpPr>
          <p:nvPr>
            <p:ph type="dt" sz="half" idx="10"/>
          </p:nvPr>
        </p:nvSpPr>
        <p:spPr/>
        <p:txBody>
          <a:bodyPr/>
          <a:lstStyle/>
          <a:p>
            <a:fld id="{A4B08DF5-3F1E-427C-8D3C-7D6EBE7A4018}" type="datetime1">
              <a:rPr lang="en-US" smtClean="0"/>
              <a:t>7/16/2024</a:t>
            </a:fld>
            <a:endParaRPr lang="en-US" dirty="0"/>
          </a:p>
        </p:txBody>
      </p:sp>
      <p:sp>
        <p:nvSpPr>
          <p:cNvPr id="6" name="Slide Number Placeholder 5">
            <a:extLst>
              <a:ext uri="{FF2B5EF4-FFF2-40B4-BE49-F238E27FC236}">
                <a16:creationId xmlns:a16="http://schemas.microsoft.com/office/drawing/2014/main" id="{33F6F564-01E4-3AD4-2215-6AF79E948035}"/>
              </a:ext>
            </a:extLst>
          </p:cNvPr>
          <p:cNvSpPr>
            <a:spLocks noGrp="1"/>
          </p:cNvSpPr>
          <p:nvPr>
            <p:ph type="sldNum" sz="quarter" idx="12"/>
          </p:nvPr>
        </p:nvSpPr>
        <p:spPr/>
        <p:txBody>
          <a:bodyPr/>
          <a:lstStyle/>
          <a:p>
            <a:fld id="{1F646F3F-274D-499B-ABBE-824EB4ABDC3D}" type="slidenum">
              <a:rPr lang="en-US" smtClean="0"/>
              <a:t>20</a:t>
            </a:fld>
            <a:endParaRPr lang="en-US" dirty="0"/>
          </a:p>
        </p:txBody>
      </p:sp>
      <p:sp>
        <p:nvSpPr>
          <p:cNvPr id="7" name="Footer Placeholder 6">
            <a:extLst>
              <a:ext uri="{FF2B5EF4-FFF2-40B4-BE49-F238E27FC236}">
                <a16:creationId xmlns:a16="http://schemas.microsoft.com/office/drawing/2014/main" id="{6093C566-53C7-E900-8968-F99018BA046A}"/>
              </a:ext>
            </a:extLst>
          </p:cNvPr>
          <p:cNvSpPr>
            <a:spLocks noGrp="1"/>
          </p:cNvSpPr>
          <p:nvPr>
            <p:ph type="ftr" sz="quarter" idx="11"/>
          </p:nvPr>
        </p:nvSpPr>
        <p:spPr/>
        <p:txBody>
          <a:bodyPr/>
          <a:lstStyle/>
          <a:p>
            <a:r>
              <a:rPr lang="en-US"/>
              <a:t>c Allen H. Mesch</a:t>
            </a:r>
            <a:endParaRPr lang="en-US" dirty="0"/>
          </a:p>
        </p:txBody>
      </p:sp>
    </p:spTree>
    <p:extLst>
      <p:ext uri="{BB962C8B-B14F-4D97-AF65-F5344CB8AC3E}">
        <p14:creationId xmlns:p14="http://schemas.microsoft.com/office/powerpoint/2010/main" val="15531882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042E603F-28B7-4831-BF23-65FBAB13D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4D39700F-2B10-4402-A7DD-06EE22458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32968"/>
            <a:ext cx="9560477" cy="6625032"/>
          </a:xfrm>
          <a:custGeom>
            <a:avLst/>
            <a:gdLst>
              <a:gd name="connsiteX0" fmla="*/ 8831314 w 9263816"/>
              <a:gd name="connsiteY0" fmla="*/ 5943878 h 6858000"/>
              <a:gd name="connsiteX1" fmla="*/ 9179783 w 9263816"/>
              <a:gd name="connsiteY1" fmla="*/ 6086141 h 6858000"/>
              <a:gd name="connsiteX2" fmla="*/ 9260887 w 9263816"/>
              <a:gd name="connsiteY2" fmla="*/ 6279156 h 6858000"/>
              <a:gd name="connsiteX3" fmla="*/ 8925621 w 9263816"/>
              <a:gd name="connsiteY3" fmla="*/ 6708712 h 6858000"/>
              <a:gd name="connsiteX4" fmla="*/ 8496050 w 9263816"/>
              <a:gd name="connsiteY4" fmla="*/ 6373449 h 6858000"/>
              <a:gd name="connsiteX5" fmla="*/ 8831314 w 9263816"/>
              <a:gd name="connsiteY5" fmla="*/ 5943878 h 6858000"/>
              <a:gd name="connsiteX6" fmla="*/ 7397485 w 9263816"/>
              <a:gd name="connsiteY6" fmla="*/ 5931706 h 6858000"/>
              <a:gd name="connsiteX7" fmla="*/ 7917779 w 9263816"/>
              <a:gd name="connsiteY7" fmla="*/ 6191864 h 6858000"/>
              <a:gd name="connsiteX8" fmla="*/ 8013467 w 9263816"/>
              <a:gd name="connsiteY8" fmla="*/ 6375784 h 6858000"/>
              <a:gd name="connsiteX9" fmla="*/ 8021879 w 9263816"/>
              <a:gd name="connsiteY9" fmla="*/ 6753751 h 6858000"/>
              <a:gd name="connsiteX10" fmla="*/ 7981316 w 9263816"/>
              <a:gd name="connsiteY10" fmla="*/ 6858000 h 6858000"/>
              <a:gd name="connsiteX11" fmla="*/ 6819486 w 9263816"/>
              <a:gd name="connsiteY11" fmla="*/ 6858000 h 6858000"/>
              <a:gd name="connsiteX12" fmla="*/ 6785199 w 9263816"/>
              <a:gd name="connsiteY12" fmla="*/ 6781101 h 6858000"/>
              <a:gd name="connsiteX13" fmla="*/ 7196747 w 9263816"/>
              <a:gd name="connsiteY13" fmla="*/ 5964309 h 6858000"/>
              <a:gd name="connsiteX14" fmla="*/ 7397485 w 9263816"/>
              <a:gd name="connsiteY14" fmla="*/ 5931706 h 6858000"/>
              <a:gd name="connsiteX15" fmla="*/ 1505570 w 9263816"/>
              <a:gd name="connsiteY15" fmla="*/ 227178 h 6858000"/>
              <a:gd name="connsiteX16" fmla="*/ 2026489 w 9263816"/>
              <a:gd name="connsiteY16" fmla="*/ 392370 h 6858000"/>
              <a:gd name="connsiteX17" fmla="*/ 2444553 w 9263816"/>
              <a:gd name="connsiteY17" fmla="*/ 1654853 h 6858000"/>
              <a:gd name="connsiteX18" fmla="*/ 3183153 w 9263816"/>
              <a:gd name="connsiteY18" fmla="*/ 2116208 h 6858000"/>
              <a:gd name="connsiteX19" fmla="*/ 4288384 w 9263816"/>
              <a:gd name="connsiteY19" fmla="*/ 1291908 h 6858000"/>
              <a:gd name="connsiteX20" fmla="*/ 5472602 w 9263816"/>
              <a:gd name="connsiteY20" fmla="*/ 1697818 h 6858000"/>
              <a:gd name="connsiteX21" fmla="*/ 5844697 w 9263816"/>
              <a:gd name="connsiteY21" fmla="*/ 3444791 h 6858000"/>
              <a:gd name="connsiteX22" fmla="*/ 6715674 w 9263816"/>
              <a:gd name="connsiteY22" fmla="*/ 4065208 h 6858000"/>
              <a:gd name="connsiteX23" fmla="*/ 8130429 w 9263816"/>
              <a:gd name="connsiteY23" fmla="*/ 4101787 h 6858000"/>
              <a:gd name="connsiteX24" fmla="*/ 8624630 w 9263816"/>
              <a:gd name="connsiteY24" fmla="*/ 4686202 h 6858000"/>
              <a:gd name="connsiteX25" fmla="*/ 8623843 w 9263816"/>
              <a:gd name="connsiteY25" fmla="*/ 4685749 h 6858000"/>
              <a:gd name="connsiteX26" fmla="*/ 8646859 w 9263816"/>
              <a:gd name="connsiteY26" fmla="*/ 4835156 h 6858000"/>
              <a:gd name="connsiteX27" fmla="*/ 8079403 w 9263816"/>
              <a:gd name="connsiteY27" fmla="*/ 5661624 h 6858000"/>
              <a:gd name="connsiteX28" fmla="*/ 6833105 w 9263816"/>
              <a:gd name="connsiteY28" fmla="*/ 5397208 h 6858000"/>
              <a:gd name="connsiteX29" fmla="*/ 5900832 w 9263816"/>
              <a:gd name="connsiteY29" fmla="*/ 5944462 h 6858000"/>
              <a:gd name="connsiteX30" fmla="*/ 6067212 w 9263816"/>
              <a:gd name="connsiteY30" fmla="*/ 6811916 h 6858000"/>
              <a:gd name="connsiteX31" fmla="*/ 6089565 w 9263816"/>
              <a:gd name="connsiteY31" fmla="*/ 6858000 h 6858000"/>
              <a:gd name="connsiteX32" fmla="*/ 0 w 9263816"/>
              <a:gd name="connsiteY32" fmla="*/ 6858000 h 6858000"/>
              <a:gd name="connsiteX33" fmla="*/ 0 w 9263816"/>
              <a:gd name="connsiteY33" fmla="*/ 2181377 h 6858000"/>
              <a:gd name="connsiteX34" fmla="*/ 73069 w 9263816"/>
              <a:gd name="connsiteY34" fmla="*/ 2215839 h 6858000"/>
              <a:gd name="connsiteX35" fmla="*/ 335445 w 9263816"/>
              <a:gd name="connsiteY35" fmla="*/ 2237140 h 6858000"/>
              <a:gd name="connsiteX36" fmla="*/ 752878 w 9263816"/>
              <a:gd name="connsiteY36" fmla="*/ 1445285 h 6858000"/>
              <a:gd name="connsiteX37" fmla="*/ 1202551 w 9263816"/>
              <a:gd name="connsiteY37" fmla="*/ 314229 h 6858000"/>
              <a:gd name="connsiteX38" fmla="*/ 1505570 w 9263816"/>
              <a:gd name="connsiteY38" fmla="*/ 227178 h 6858000"/>
              <a:gd name="connsiteX39" fmla="*/ 3142509 w 9263816"/>
              <a:gd name="connsiteY39" fmla="*/ 68854 h 6858000"/>
              <a:gd name="connsiteX40" fmla="*/ 3490978 w 9263816"/>
              <a:gd name="connsiteY40" fmla="*/ 211117 h 6858000"/>
              <a:gd name="connsiteX41" fmla="*/ 3572083 w 9263816"/>
              <a:gd name="connsiteY41" fmla="*/ 404131 h 6858000"/>
              <a:gd name="connsiteX42" fmla="*/ 3236814 w 9263816"/>
              <a:gd name="connsiteY42" fmla="*/ 833688 h 6858000"/>
              <a:gd name="connsiteX43" fmla="*/ 2807245 w 9263816"/>
              <a:gd name="connsiteY43" fmla="*/ 498425 h 6858000"/>
              <a:gd name="connsiteX44" fmla="*/ 3142509 w 9263816"/>
              <a:gd name="connsiteY44" fmla="*/ 68854 h 6858000"/>
              <a:gd name="connsiteX45" fmla="*/ 0 w 9263816"/>
              <a:gd name="connsiteY45" fmla="*/ 0 h 6858000"/>
              <a:gd name="connsiteX46" fmla="*/ 39858 w 9263816"/>
              <a:gd name="connsiteY46" fmla="*/ 0 h 6858000"/>
              <a:gd name="connsiteX47" fmla="*/ 65022 w 9263816"/>
              <a:gd name="connsiteY47" fmla="*/ 5834 h 6858000"/>
              <a:gd name="connsiteX48" fmla="*/ 389258 w 9263816"/>
              <a:gd name="connsiteY48" fmla="*/ 235630 h 6858000"/>
              <a:gd name="connsiteX49" fmla="*/ 485484 w 9263816"/>
              <a:gd name="connsiteY49" fmla="*/ 420070 h 6858000"/>
              <a:gd name="connsiteX50" fmla="*/ 74229 w 9263816"/>
              <a:gd name="connsiteY50" fmla="*/ 1237955 h 6858000"/>
              <a:gd name="connsiteX51" fmla="*/ 0 w 9263816"/>
              <a:gd name="connsiteY51" fmla="*/ 12544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9263816" h="6858000">
                <a:moveTo>
                  <a:pt x="8831314" y="5943878"/>
                </a:moveTo>
                <a:cubicBezTo>
                  <a:pt x="8964281" y="5927490"/>
                  <a:pt x="9096260" y="5981362"/>
                  <a:pt x="9179783" y="6086141"/>
                </a:cubicBezTo>
                <a:cubicBezTo>
                  <a:pt x="9224074" y="6141769"/>
                  <a:pt x="9252211" y="6208560"/>
                  <a:pt x="9260887" y="6279156"/>
                </a:cubicBezTo>
                <a:cubicBezTo>
                  <a:pt x="9286897" y="6490362"/>
                  <a:pt x="9136845" y="6682672"/>
                  <a:pt x="8925621" y="6708712"/>
                </a:cubicBezTo>
                <a:cubicBezTo>
                  <a:pt x="8714398" y="6734766"/>
                  <a:pt x="8522062" y="6584655"/>
                  <a:pt x="8496050" y="6373449"/>
                </a:cubicBezTo>
                <a:cubicBezTo>
                  <a:pt x="8470038" y="6162229"/>
                  <a:pt x="8620090" y="5969920"/>
                  <a:pt x="8831314" y="5943878"/>
                </a:cubicBezTo>
                <a:close/>
                <a:moveTo>
                  <a:pt x="7397485" y="5931706"/>
                </a:moveTo>
                <a:cubicBezTo>
                  <a:pt x="7598431" y="5931157"/>
                  <a:pt x="7792965" y="6024548"/>
                  <a:pt x="7917779" y="6191864"/>
                </a:cubicBezTo>
                <a:cubicBezTo>
                  <a:pt x="7959204" y="6247714"/>
                  <a:pt x="7991530" y="6309792"/>
                  <a:pt x="8013467" y="6375784"/>
                </a:cubicBezTo>
                <a:cubicBezTo>
                  <a:pt x="8055425" y="6502973"/>
                  <a:pt x="8055748" y="6633888"/>
                  <a:pt x="8021879" y="6753751"/>
                </a:cubicBezTo>
                <a:lnTo>
                  <a:pt x="7981316" y="6858000"/>
                </a:lnTo>
                <a:lnTo>
                  <a:pt x="6819486" y="6858000"/>
                </a:lnTo>
                <a:lnTo>
                  <a:pt x="6785199" y="6781101"/>
                </a:lnTo>
                <a:cubicBezTo>
                  <a:pt x="6673307" y="6441922"/>
                  <a:pt x="6857485" y="6076251"/>
                  <a:pt x="7196747" y="5964309"/>
                </a:cubicBezTo>
                <a:cubicBezTo>
                  <a:pt x="7262809" y="5942509"/>
                  <a:pt x="7330503" y="5931889"/>
                  <a:pt x="7397485" y="5931706"/>
                </a:cubicBezTo>
                <a:close/>
                <a:moveTo>
                  <a:pt x="1505570" y="227178"/>
                </a:moveTo>
                <a:cubicBezTo>
                  <a:pt x="1691018" y="218628"/>
                  <a:pt x="1889853" y="275403"/>
                  <a:pt x="2026489" y="392370"/>
                </a:cubicBezTo>
                <a:cubicBezTo>
                  <a:pt x="2369898" y="685965"/>
                  <a:pt x="2078266" y="1147857"/>
                  <a:pt x="2444553" y="1654853"/>
                </a:cubicBezTo>
                <a:cubicBezTo>
                  <a:pt x="2492906" y="1721679"/>
                  <a:pt x="2800482" y="2144546"/>
                  <a:pt x="3183153" y="2116208"/>
                </a:cubicBezTo>
                <a:cubicBezTo>
                  <a:pt x="3673561" y="2080541"/>
                  <a:pt x="3723222" y="1441614"/>
                  <a:pt x="4288384" y="1291908"/>
                </a:cubicBezTo>
                <a:cubicBezTo>
                  <a:pt x="4689065" y="1185875"/>
                  <a:pt x="5207943" y="1366633"/>
                  <a:pt x="5472602" y="1697818"/>
                </a:cubicBezTo>
                <a:cubicBezTo>
                  <a:pt x="5891294" y="2221754"/>
                  <a:pt x="5408012" y="2790179"/>
                  <a:pt x="5844697" y="3444791"/>
                </a:cubicBezTo>
                <a:cubicBezTo>
                  <a:pt x="6149900" y="3902467"/>
                  <a:pt x="6672672" y="4053594"/>
                  <a:pt x="6715674" y="4065208"/>
                </a:cubicBezTo>
                <a:cubicBezTo>
                  <a:pt x="7326423" y="4232519"/>
                  <a:pt x="7677158" y="3817020"/>
                  <a:pt x="8130429" y="4101787"/>
                </a:cubicBezTo>
                <a:cubicBezTo>
                  <a:pt x="8226340" y="4161985"/>
                  <a:pt x="8536372" y="4356819"/>
                  <a:pt x="8624630" y="4686202"/>
                </a:cubicBezTo>
                <a:lnTo>
                  <a:pt x="8623843" y="4685749"/>
                </a:lnTo>
                <a:cubicBezTo>
                  <a:pt x="8636924" y="4734567"/>
                  <a:pt x="8644635" y="4784678"/>
                  <a:pt x="8646859" y="4835156"/>
                </a:cubicBezTo>
                <a:cubicBezTo>
                  <a:pt x="8662596" y="5196604"/>
                  <a:pt x="8398383" y="5562326"/>
                  <a:pt x="8079403" y="5661624"/>
                </a:cubicBezTo>
                <a:cubicBezTo>
                  <a:pt x="7649807" y="5795217"/>
                  <a:pt x="7430996" y="5350293"/>
                  <a:pt x="6833105" y="5397208"/>
                </a:cubicBezTo>
                <a:cubicBezTo>
                  <a:pt x="6519033" y="5421527"/>
                  <a:pt x="6056658" y="5595550"/>
                  <a:pt x="5900832" y="5944462"/>
                </a:cubicBezTo>
                <a:cubicBezTo>
                  <a:pt x="5770548" y="6236600"/>
                  <a:pt x="5916359" y="6515160"/>
                  <a:pt x="6067212" y="6811916"/>
                </a:cubicBezTo>
                <a:lnTo>
                  <a:pt x="6089565" y="6858000"/>
                </a:lnTo>
                <a:lnTo>
                  <a:pt x="0" y="6858000"/>
                </a:lnTo>
                <a:lnTo>
                  <a:pt x="0" y="2181377"/>
                </a:lnTo>
                <a:lnTo>
                  <a:pt x="73069" y="2215839"/>
                </a:lnTo>
                <a:cubicBezTo>
                  <a:pt x="165116" y="2251829"/>
                  <a:pt x="254486" y="2263171"/>
                  <a:pt x="335445" y="2237140"/>
                </a:cubicBezTo>
                <a:cubicBezTo>
                  <a:pt x="594718" y="2153707"/>
                  <a:pt x="688441" y="1733807"/>
                  <a:pt x="752878" y="1445285"/>
                </a:cubicBezTo>
                <a:cubicBezTo>
                  <a:pt x="925059" y="674068"/>
                  <a:pt x="975076" y="456292"/>
                  <a:pt x="1202551" y="314229"/>
                </a:cubicBezTo>
                <a:cubicBezTo>
                  <a:pt x="1287853" y="260956"/>
                  <a:pt x="1394302" y="232308"/>
                  <a:pt x="1505570" y="227178"/>
                </a:cubicBezTo>
                <a:close/>
                <a:moveTo>
                  <a:pt x="3142509" y="68854"/>
                </a:moveTo>
                <a:cubicBezTo>
                  <a:pt x="3275474" y="52467"/>
                  <a:pt x="3407455" y="106339"/>
                  <a:pt x="3490978" y="211117"/>
                </a:cubicBezTo>
                <a:cubicBezTo>
                  <a:pt x="3535271" y="266744"/>
                  <a:pt x="3563404" y="333535"/>
                  <a:pt x="3572083" y="404131"/>
                </a:cubicBezTo>
                <a:cubicBezTo>
                  <a:pt x="3598092" y="615337"/>
                  <a:pt x="3448040" y="807648"/>
                  <a:pt x="3236814" y="833688"/>
                </a:cubicBezTo>
                <a:cubicBezTo>
                  <a:pt x="3025594" y="859741"/>
                  <a:pt x="2833255" y="709631"/>
                  <a:pt x="2807245" y="498425"/>
                </a:cubicBezTo>
                <a:cubicBezTo>
                  <a:pt x="2781232" y="287207"/>
                  <a:pt x="2931283" y="94896"/>
                  <a:pt x="3142509" y="68854"/>
                </a:cubicBezTo>
                <a:close/>
                <a:moveTo>
                  <a:pt x="0" y="0"/>
                </a:moveTo>
                <a:lnTo>
                  <a:pt x="39858" y="0"/>
                </a:lnTo>
                <a:lnTo>
                  <a:pt x="65022" y="5834"/>
                </a:lnTo>
                <a:cubicBezTo>
                  <a:pt x="191545" y="45606"/>
                  <a:pt x="305874" y="124173"/>
                  <a:pt x="389258" y="235630"/>
                </a:cubicBezTo>
                <a:cubicBezTo>
                  <a:pt x="430983" y="291600"/>
                  <a:pt x="463360" y="353876"/>
                  <a:pt x="485484" y="420070"/>
                </a:cubicBezTo>
                <a:cubicBezTo>
                  <a:pt x="597711" y="759508"/>
                  <a:pt x="413661" y="1125662"/>
                  <a:pt x="74229" y="1237955"/>
                </a:cubicBezTo>
                <a:lnTo>
                  <a:pt x="0" y="1254477"/>
                </a:lnTo>
                <a:close/>
              </a:path>
            </a:pathLst>
          </a:custGeom>
          <a:solidFill>
            <a:schemeClr val="bg1"/>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8" name="Background Fill">
            <a:extLst>
              <a:ext uri="{FF2B5EF4-FFF2-40B4-BE49-F238E27FC236}">
                <a16:creationId xmlns:a16="http://schemas.microsoft.com/office/drawing/2014/main" id="{B937640E-EF7A-4A6C-A950-D12B7D5C92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76ADA084-C86B-4F3C-8077-6A8999CC46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5" name="Title 4">
            <a:extLst>
              <a:ext uri="{FF2B5EF4-FFF2-40B4-BE49-F238E27FC236}">
                <a16:creationId xmlns:a16="http://schemas.microsoft.com/office/drawing/2014/main" id="{201BBD2E-21DD-4AF8-35B8-5CF1B8D4CE9A}"/>
              </a:ext>
            </a:extLst>
          </p:cNvPr>
          <p:cNvSpPr>
            <a:spLocks noGrp="1"/>
          </p:cNvSpPr>
          <p:nvPr>
            <p:ph type="title"/>
          </p:nvPr>
        </p:nvSpPr>
        <p:spPr>
          <a:xfrm>
            <a:off x="609600" y="437805"/>
            <a:ext cx="5369169" cy="738435"/>
          </a:xfrm>
        </p:spPr>
        <p:txBody>
          <a:bodyPr vert="horz" lIns="91440" tIns="45720" rIns="91440" bIns="45720" rtlCol="0" anchor="b">
            <a:normAutofit fontScale="90000"/>
          </a:bodyPr>
          <a:lstStyle/>
          <a:p>
            <a:r>
              <a:rPr lang="en-US" kern="1200" dirty="0">
                <a:solidFill>
                  <a:schemeClr val="tx1"/>
                </a:solidFill>
                <a:latin typeface="+mj-lt"/>
                <a:ea typeface="+mj-ea"/>
                <a:cs typeface="+mj-cs"/>
              </a:rPr>
              <a:t>Review</a:t>
            </a:r>
          </a:p>
        </p:txBody>
      </p:sp>
      <p:sp>
        <p:nvSpPr>
          <p:cNvPr id="6" name="Content Placeholder 5">
            <a:extLst>
              <a:ext uri="{FF2B5EF4-FFF2-40B4-BE49-F238E27FC236}">
                <a16:creationId xmlns:a16="http://schemas.microsoft.com/office/drawing/2014/main" id="{B6C3DD0F-E9BC-C6F2-53B3-DF82FEBD4508}"/>
              </a:ext>
            </a:extLst>
          </p:cNvPr>
          <p:cNvSpPr>
            <a:spLocks noGrp="1"/>
          </p:cNvSpPr>
          <p:nvPr>
            <p:ph sz="half" idx="1"/>
          </p:nvPr>
        </p:nvSpPr>
        <p:spPr>
          <a:xfrm>
            <a:off x="338329" y="1197663"/>
            <a:ext cx="7528151" cy="5427369"/>
          </a:xfrm>
        </p:spPr>
        <p:txBody>
          <a:bodyPr vert="horz" lIns="91440" tIns="45720" rIns="91440" bIns="45720" rtlCol="0" anchor="t">
            <a:normAutofit fontScale="25000" lnSpcReduction="20000"/>
          </a:bodyPr>
          <a:lstStyle/>
          <a:p>
            <a:pPr>
              <a:lnSpc>
                <a:spcPct val="100000"/>
              </a:lnSpc>
            </a:pPr>
            <a:r>
              <a:rPr lang="en-US" sz="8000" dirty="0"/>
              <a:t>Previous Class</a:t>
            </a:r>
          </a:p>
          <a:p>
            <a:pPr lvl="2">
              <a:lnSpc>
                <a:spcPct val="100000"/>
              </a:lnSpc>
            </a:pPr>
            <a:r>
              <a:rPr lang="en-US" sz="8000" dirty="0"/>
              <a:t>Chicago Manual of Style</a:t>
            </a:r>
          </a:p>
          <a:p>
            <a:pPr lvl="2">
              <a:lnSpc>
                <a:spcPct val="100000"/>
              </a:lnSpc>
            </a:pPr>
            <a:r>
              <a:rPr lang="en-US" sz="8000" dirty="0"/>
              <a:t>Fixing ‘Big Picture’ Problems – Plot</a:t>
            </a:r>
          </a:p>
          <a:p>
            <a:pPr lvl="2">
              <a:lnSpc>
                <a:spcPct val="100000"/>
              </a:lnSpc>
            </a:pPr>
            <a:r>
              <a:rPr lang="en-US" sz="8000" b="0" i="0" dirty="0">
                <a:solidFill>
                  <a:srgbClr val="2A2A2A"/>
                </a:solidFill>
                <a:effectLst/>
              </a:rPr>
              <a:t>F</a:t>
            </a:r>
            <a:r>
              <a:rPr lang="en-US" sz="8000" dirty="0">
                <a:solidFill>
                  <a:srgbClr val="2A2A2A"/>
                </a:solidFill>
              </a:rPr>
              <a:t>ixing ‘Big Picture’ Problems - Character </a:t>
            </a:r>
            <a:r>
              <a:rPr lang="en-US" sz="8000" dirty="0"/>
              <a:t>Discipline</a:t>
            </a:r>
          </a:p>
          <a:p>
            <a:pPr lvl="2">
              <a:lnSpc>
                <a:spcPct val="100000"/>
              </a:lnSpc>
            </a:pPr>
            <a:r>
              <a:rPr lang="en-US" sz="8000" b="0" i="0" dirty="0">
                <a:solidFill>
                  <a:srgbClr val="2A2A2A"/>
                </a:solidFill>
                <a:effectLst/>
              </a:rPr>
              <a:t>F</a:t>
            </a:r>
            <a:r>
              <a:rPr lang="en-US" sz="8000" dirty="0">
                <a:solidFill>
                  <a:srgbClr val="2A2A2A"/>
                </a:solidFill>
              </a:rPr>
              <a:t>ixing ‘Big Picture’ Problems - </a:t>
            </a:r>
            <a:r>
              <a:rPr lang="en-US" sz="8000" dirty="0"/>
              <a:t>Conflict and Themes </a:t>
            </a:r>
          </a:p>
          <a:p>
            <a:pPr lvl="2">
              <a:lnSpc>
                <a:spcPct val="100000"/>
              </a:lnSpc>
            </a:pPr>
            <a:endParaRPr lang="en-US" sz="6800" dirty="0"/>
          </a:p>
          <a:p>
            <a:pPr>
              <a:lnSpc>
                <a:spcPct val="100000"/>
              </a:lnSpc>
            </a:pPr>
            <a:r>
              <a:rPr lang="en-US" sz="8000" dirty="0"/>
              <a:t>Discuss Homework</a:t>
            </a:r>
          </a:p>
          <a:p>
            <a:r>
              <a:rPr lang="en-US" sz="8000" dirty="0">
                <a:effectLst/>
                <a:ea typeface="Calibri" panose="020F0502020204030204" pitchFamily="34" charset="0"/>
                <a:cs typeface="Calibri" panose="020F0502020204030204" pitchFamily="34" charset="0"/>
              </a:rPr>
              <a:t>Review the First Three Chapters of Your First Draft</a:t>
            </a:r>
          </a:p>
          <a:p>
            <a:pPr marL="571500" lvl="1" indent="-342900">
              <a:buFont typeface="Arial" panose="020B0604020202020204" pitchFamily="34" charset="0"/>
              <a:buChar char="•"/>
            </a:pPr>
            <a:r>
              <a:rPr lang="en-US" sz="8000" b="0" i="0" dirty="0">
                <a:effectLst/>
              </a:rPr>
              <a:t>Does the opening scene hook readers? </a:t>
            </a:r>
          </a:p>
          <a:p>
            <a:pPr marL="571500" lvl="1" indent="-342900">
              <a:buFont typeface="Arial" panose="020B0604020202020204" pitchFamily="34" charset="0"/>
              <a:buChar char="•"/>
            </a:pPr>
            <a:r>
              <a:rPr kumimoji="0" lang="en-US" altLang="en-US" sz="8000" b="0" i="0" u="none" strike="noStrike" cap="none" normalizeH="0" baseline="0" dirty="0">
                <a:ln>
                  <a:noFill/>
                </a:ln>
                <a:effectLst/>
              </a:rPr>
              <a:t>Does your </a:t>
            </a:r>
            <a:r>
              <a:rPr lang="en-US" sz="8000" b="0" i="0" dirty="0">
                <a:effectLst/>
              </a:rPr>
              <a:t>protagonist have 1.) a primary goal, </a:t>
            </a:r>
            <a:br>
              <a:rPr lang="en-US" sz="8000" b="0" i="0" dirty="0">
                <a:effectLst/>
              </a:rPr>
            </a:br>
            <a:r>
              <a:rPr lang="en-US" sz="8000" b="0" i="0" dirty="0">
                <a:effectLst/>
              </a:rPr>
              <a:t>2.) strengths that can help them reach it,  and </a:t>
            </a:r>
            <a:br>
              <a:rPr lang="en-US" sz="8000" b="0" i="0" dirty="0">
                <a:effectLst/>
              </a:rPr>
            </a:br>
            <a:r>
              <a:rPr lang="en-US" sz="8000" b="0" i="0" dirty="0">
                <a:effectLst/>
              </a:rPr>
              <a:t>3.) weaknesses that get in the way?</a:t>
            </a:r>
          </a:p>
          <a:p>
            <a:pPr marL="571500" lvl="1" indent="-342900">
              <a:buFont typeface="Arial" panose="020B0604020202020204" pitchFamily="34" charset="0"/>
              <a:buChar char="•"/>
            </a:pPr>
            <a:r>
              <a:rPr lang="en-US" sz="8000" b="0" i="0" dirty="0">
                <a:effectLst/>
              </a:rPr>
              <a:t>Is the central conflict intriguing and clear? </a:t>
            </a:r>
          </a:p>
          <a:p>
            <a:pPr marL="571500" lvl="1" indent="-342900">
              <a:buFont typeface="Arial" panose="020B0604020202020204" pitchFamily="34" charset="0"/>
              <a:buChar char="•"/>
            </a:pPr>
            <a:r>
              <a:rPr lang="en-US" sz="8000" dirty="0"/>
              <a:t>How many “saids” did you find?</a:t>
            </a:r>
          </a:p>
          <a:p>
            <a:pPr marL="571500" lvl="1" indent="-342900">
              <a:buFont typeface="Arial" panose="020B0604020202020204" pitchFamily="34" charset="0"/>
              <a:buChar char="•"/>
            </a:pPr>
            <a:r>
              <a:rPr lang="en-US" sz="8000" b="0" i="0" dirty="0">
                <a:effectLst/>
              </a:rPr>
              <a:t>Do you “</a:t>
            </a:r>
            <a:r>
              <a:rPr lang="en-US" sz="8000" b="0" i="0" u="none" strike="noStrike" dirty="0">
                <a:effectLst/>
              </a:rPr>
              <a:t>show, don’t tell</a:t>
            </a:r>
            <a:r>
              <a:rPr lang="en-US" sz="8000" b="0" i="0" dirty="0">
                <a:effectLst/>
              </a:rPr>
              <a:t>” in your dialogue, characters, and setting?</a:t>
            </a:r>
            <a:endParaRPr lang="en-US" sz="8000" dirty="0"/>
          </a:p>
        </p:txBody>
      </p:sp>
      <p:pic>
        <p:nvPicPr>
          <p:cNvPr id="9" name="Content Placeholder 8" descr="Handwriting on book">
            <a:extLst>
              <a:ext uri="{FF2B5EF4-FFF2-40B4-BE49-F238E27FC236}">
                <a16:creationId xmlns:a16="http://schemas.microsoft.com/office/drawing/2014/main" id="{08036712-3553-CB84-9BA3-A6DB5067055C}"/>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28122" r="5638" b="-1"/>
          <a:stretch/>
        </p:blipFill>
        <p:spPr>
          <a:xfrm>
            <a:off x="7869529" y="964695"/>
            <a:ext cx="4319423" cy="4352723"/>
          </a:xfrm>
          <a:custGeom>
            <a:avLst/>
            <a:gdLst/>
            <a:ahLst/>
            <a:cxnLst/>
            <a:rect l="l" t="t" r="r" b="b"/>
            <a:pathLst>
              <a:path w="5783254" h="5827839">
                <a:moveTo>
                  <a:pt x="4737899" y="4735529"/>
                </a:moveTo>
                <a:cubicBezTo>
                  <a:pt x="5039532" y="4735529"/>
                  <a:pt x="5284054" y="4980051"/>
                  <a:pt x="5284054" y="5281684"/>
                </a:cubicBezTo>
                <a:cubicBezTo>
                  <a:pt x="5284054" y="5583317"/>
                  <a:pt x="5039532" y="5827839"/>
                  <a:pt x="4737899" y="5827839"/>
                </a:cubicBezTo>
                <a:cubicBezTo>
                  <a:pt x="4436266" y="5827839"/>
                  <a:pt x="4191744" y="5583317"/>
                  <a:pt x="4191744" y="5281684"/>
                </a:cubicBezTo>
                <a:cubicBezTo>
                  <a:pt x="4191744" y="4980051"/>
                  <a:pt x="4436266" y="4735529"/>
                  <a:pt x="4737899" y="4735529"/>
                </a:cubicBezTo>
                <a:close/>
                <a:moveTo>
                  <a:pt x="926278" y="4451445"/>
                </a:moveTo>
                <a:cubicBezTo>
                  <a:pt x="1155542" y="4451445"/>
                  <a:pt x="1341398" y="4637301"/>
                  <a:pt x="1341398" y="4866565"/>
                </a:cubicBezTo>
                <a:cubicBezTo>
                  <a:pt x="1341398" y="5095829"/>
                  <a:pt x="1155542" y="5281685"/>
                  <a:pt x="926278" y="5281685"/>
                </a:cubicBezTo>
                <a:cubicBezTo>
                  <a:pt x="697014" y="5281685"/>
                  <a:pt x="511158" y="5095829"/>
                  <a:pt x="511158" y="4866565"/>
                </a:cubicBezTo>
                <a:cubicBezTo>
                  <a:pt x="511158" y="4637301"/>
                  <a:pt x="697014" y="4451445"/>
                  <a:pt x="926278" y="4451445"/>
                </a:cubicBezTo>
                <a:close/>
                <a:moveTo>
                  <a:pt x="1681949" y="4088725"/>
                </a:moveTo>
                <a:cubicBezTo>
                  <a:pt x="1834038" y="4088725"/>
                  <a:pt x="1957331" y="4212018"/>
                  <a:pt x="1957331" y="4364107"/>
                </a:cubicBezTo>
                <a:cubicBezTo>
                  <a:pt x="1957331" y="4516196"/>
                  <a:pt x="1834038" y="4639489"/>
                  <a:pt x="1681949" y="4639489"/>
                </a:cubicBezTo>
                <a:cubicBezTo>
                  <a:pt x="1529860" y="4639489"/>
                  <a:pt x="1406567" y="4516196"/>
                  <a:pt x="1406567" y="4364107"/>
                </a:cubicBezTo>
                <a:cubicBezTo>
                  <a:pt x="1406567" y="4212018"/>
                  <a:pt x="1529860" y="4088725"/>
                  <a:pt x="1681949" y="4088725"/>
                </a:cubicBezTo>
                <a:close/>
                <a:moveTo>
                  <a:pt x="1693411" y="509182"/>
                </a:moveTo>
                <a:cubicBezTo>
                  <a:pt x="1845500" y="509182"/>
                  <a:pt x="1968793" y="632475"/>
                  <a:pt x="1968793" y="784564"/>
                </a:cubicBezTo>
                <a:cubicBezTo>
                  <a:pt x="1968793" y="936653"/>
                  <a:pt x="1845500" y="1059946"/>
                  <a:pt x="1693411" y="1059946"/>
                </a:cubicBezTo>
                <a:cubicBezTo>
                  <a:pt x="1541322" y="1059946"/>
                  <a:pt x="1418029" y="936653"/>
                  <a:pt x="1418029" y="784564"/>
                </a:cubicBezTo>
                <a:cubicBezTo>
                  <a:pt x="1418029" y="632475"/>
                  <a:pt x="1541322" y="509182"/>
                  <a:pt x="1693411" y="509182"/>
                </a:cubicBezTo>
                <a:close/>
                <a:moveTo>
                  <a:pt x="3016437" y="478512"/>
                </a:moveTo>
                <a:cubicBezTo>
                  <a:pt x="3052905" y="476034"/>
                  <a:pt x="3089701" y="476075"/>
                  <a:pt x="3126794" y="478680"/>
                </a:cubicBezTo>
                <a:cubicBezTo>
                  <a:pt x="3225709" y="485628"/>
                  <a:pt x="3326735" y="510816"/>
                  <a:pt x="3429286" y="555125"/>
                </a:cubicBezTo>
                <a:cubicBezTo>
                  <a:pt x="3588377" y="623860"/>
                  <a:pt x="3726579" y="757508"/>
                  <a:pt x="3852460" y="883435"/>
                </a:cubicBezTo>
                <a:cubicBezTo>
                  <a:pt x="4189958" y="1221166"/>
                  <a:pt x="4581366" y="1207328"/>
                  <a:pt x="4939713" y="1000031"/>
                </a:cubicBezTo>
                <a:cubicBezTo>
                  <a:pt x="5194103" y="852348"/>
                  <a:pt x="5433141" y="675268"/>
                  <a:pt x="5697634" y="549718"/>
                </a:cubicBezTo>
                <a:lnTo>
                  <a:pt x="5783254" y="513561"/>
                </a:lnTo>
                <a:lnTo>
                  <a:pt x="5783254" y="4871711"/>
                </a:lnTo>
                <a:lnTo>
                  <a:pt x="5743328" y="4864473"/>
                </a:lnTo>
                <a:cubicBezTo>
                  <a:pt x="5605918" y="4834320"/>
                  <a:pt x="5469797" y="4789559"/>
                  <a:pt x="5333250" y="4737862"/>
                </a:cubicBezTo>
                <a:cubicBezTo>
                  <a:pt x="5018374" y="4618749"/>
                  <a:pt x="4676802" y="4500296"/>
                  <a:pt x="4354677" y="4623045"/>
                </a:cubicBezTo>
                <a:cubicBezTo>
                  <a:pt x="4093969" y="4722577"/>
                  <a:pt x="3874992" y="4932580"/>
                  <a:pt x="3639124" y="5095915"/>
                </a:cubicBezTo>
                <a:cubicBezTo>
                  <a:pt x="3490411" y="5199039"/>
                  <a:pt x="3351637" y="5318395"/>
                  <a:pt x="3196098" y="5409413"/>
                </a:cubicBezTo>
                <a:cubicBezTo>
                  <a:pt x="2798576" y="5642084"/>
                  <a:pt x="2315054" y="5309217"/>
                  <a:pt x="2216541" y="5005202"/>
                </a:cubicBezTo>
                <a:cubicBezTo>
                  <a:pt x="2172959" y="4870183"/>
                  <a:pt x="2182102" y="4711777"/>
                  <a:pt x="2195718" y="4566594"/>
                </a:cubicBezTo>
                <a:cubicBezTo>
                  <a:pt x="2235161" y="4141667"/>
                  <a:pt x="1842961" y="3903370"/>
                  <a:pt x="1509426" y="3909896"/>
                </a:cubicBezTo>
                <a:cubicBezTo>
                  <a:pt x="539234" y="3931048"/>
                  <a:pt x="29168" y="3302144"/>
                  <a:pt x="354" y="2455296"/>
                </a:cubicBezTo>
                <a:cubicBezTo>
                  <a:pt x="-4549" y="2310187"/>
                  <a:pt x="42804" y="2163767"/>
                  <a:pt x="65932" y="2017226"/>
                </a:cubicBezTo>
                <a:cubicBezTo>
                  <a:pt x="138904" y="1706535"/>
                  <a:pt x="262471" y="1430265"/>
                  <a:pt x="548743" y="1259879"/>
                </a:cubicBezTo>
                <a:cubicBezTo>
                  <a:pt x="731311" y="1151231"/>
                  <a:pt x="929316" y="1141485"/>
                  <a:pt x="1139870" y="1171590"/>
                </a:cubicBezTo>
                <a:cubicBezTo>
                  <a:pt x="1368879" y="1204173"/>
                  <a:pt x="1602397" y="1224911"/>
                  <a:pt x="1832320" y="1214571"/>
                </a:cubicBezTo>
                <a:cubicBezTo>
                  <a:pt x="2045424" y="1204861"/>
                  <a:pt x="2179434" y="1036538"/>
                  <a:pt x="2309408" y="884812"/>
                </a:cubicBezTo>
                <a:cubicBezTo>
                  <a:pt x="2521947" y="636609"/>
                  <a:pt x="2761159" y="495859"/>
                  <a:pt x="3016437" y="478512"/>
                </a:cubicBezTo>
                <a:close/>
                <a:moveTo>
                  <a:pt x="4470143" y="0"/>
                </a:moveTo>
                <a:cubicBezTo>
                  <a:pt x="4685857" y="0"/>
                  <a:pt x="4860728" y="174871"/>
                  <a:pt x="4860728" y="390585"/>
                </a:cubicBezTo>
                <a:cubicBezTo>
                  <a:pt x="4860728" y="606299"/>
                  <a:pt x="4685857" y="781170"/>
                  <a:pt x="4470143" y="781170"/>
                </a:cubicBezTo>
                <a:cubicBezTo>
                  <a:pt x="4254429" y="781170"/>
                  <a:pt x="4079558" y="606299"/>
                  <a:pt x="4079558" y="390585"/>
                </a:cubicBezTo>
                <a:cubicBezTo>
                  <a:pt x="4079558" y="174871"/>
                  <a:pt x="4254429" y="0"/>
                  <a:pt x="4470143" y="0"/>
                </a:cubicBezTo>
                <a:close/>
              </a:path>
            </a:pathLst>
          </a:custGeom>
        </p:spPr>
      </p:pic>
      <p:sp>
        <p:nvSpPr>
          <p:cNvPr id="2" name="Date Placeholder 1">
            <a:extLst>
              <a:ext uri="{FF2B5EF4-FFF2-40B4-BE49-F238E27FC236}">
                <a16:creationId xmlns:a16="http://schemas.microsoft.com/office/drawing/2014/main" id="{0874AB31-2B1C-7606-EACC-5744B7E6BDB7}"/>
              </a:ext>
            </a:extLst>
          </p:cNvPr>
          <p:cNvSpPr>
            <a:spLocks noGrp="1"/>
          </p:cNvSpPr>
          <p:nvPr>
            <p:ph type="dt" sz="half" idx="10"/>
          </p:nvPr>
        </p:nvSpPr>
        <p:spPr>
          <a:xfrm>
            <a:off x="609600" y="6356350"/>
            <a:ext cx="2743200" cy="365125"/>
          </a:xfrm>
        </p:spPr>
        <p:txBody>
          <a:bodyPr vert="horz" lIns="91440" tIns="45720" rIns="91440" bIns="45720" rtlCol="0" anchor="ctr">
            <a:normAutofit/>
          </a:bodyPr>
          <a:lstStyle/>
          <a:p>
            <a:pPr>
              <a:spcAft>
                <a:spcPts val="600"/>
              </a:spcAft>
            </a:pPr>
            <a:fld id="{1F83D634-EFDA-4F32-BEE9-560B437D6030}" type="datetime1">
              <a:rPr lang="en-US" smtClean="0"/>
              <a:pPr>
                <a:spcAft>
                  <a:spcPts val="600"/>
                </a:spcAft>
              </a:pPr>
              <a:t>7/16/2024</a:t>
            </a:fld>
            <a:endParaRPr lang="en-US"/>
          </a:p>
        </p:txBody>
      </p:sp>
      <p:sp>
        <p:nvSpPr>
          <p:cNvPr id="4" name="Footer Placeholder 3">
            <a:extLst>
              <a:ext uri="{FF2B5EF4-FFF2-40B4-BE49-F238E27FC236}">
                <a16:creationId xmlns:a16="http://schemas.microsoft.com/office/drawing/2014/main" id="{A9F0B32F-FAEF-C99E-785B-0DA9BBEDE13E}"/>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a:spcAft>
                <a:spcPts val="600"/>
              </a:spcAft>
            </a:pPr>
            <a:r>
              <a:rPr lang="en-US" kern="1200" cap="all" spc="200" dirty="0">
                <a:solidFill>
                  <a:schemeClr val="tx1"/>
                </a:solidFill>
                <a:latin typeface="+mn-lt"/>
                <a:ea typeface="+mn-ea"/>
                <a:cs typeface="Segoe UI Semilight" panose="020B0402040204020203" pitchFamily="34" charset="0"/>
              </a:rPr>
              <a:t>c Allen H. Mesch</a:t>
            </a:r>
          </a:p>
        </p:txBody>
      </p:sp>
      <p:sp>
        <p:nvSpPr>
          <p:cNvPr id="3" name="Slide Number Placeholder 2">
            <a:extLst>
              <a:ext uri="{FF2B5EF4-FFF2-40B4-BE49-F238E27FC236}">
                <a16:creationId xmlns:a16="http://schemas.microsoft.com/office/drawing/2014/main" id="{E5C61A0E-557A-1591-5B7E-21DC805A63EE}"/>
              </a:ext>
            </a:extLst>
          </p:cNvPr>
          <p:cNvSpPr>
            <a:spLocks noGrp="1"/>
          </p:cNvSpPr>
          <p:nvPr>
            <p:ph type="sldNum" sz="quarter" idx="12"/>
          </p:nvPr>
        </p:nvSpPr>
        <p:spPr>
          <a:xfrm>
            <a:off x="10134600" y="6356350"/>
            <a:ext cx="1447800" cy="365125"/>
          </a:xfrm>
        </p:spPr>
        <p:txBody>
          <a:bodyPr vert="horz" lIns="91440" tIns="45720" rIns="91440" bIns="45720" rtlCol="0" anchor="ctr">
            <a:normAutofit/>
          </a:bodyPr>
          <a:lstStyle/>
          <a:p>
            <a:pPr>
              <a:spcAft>
                <a:spcPts val="600"/>
              </a:spcAft>
            </a:pPr>
            <a:fld id="{1F646F3F-274D-499B-ABBE-824EB4ABDC3D}" type="slidenum">
              <a:rPr lang="en-US" smtClean="0"/>
              <a:pPr>
                <a:spcAft>
                  <a:spcPts val="600"/>
                </a:spcAft>
              </a:pPr>
              <a:t>21</a:t>
            </a:fld>
            <a:endParaRPr lang="en-US"/>
          </a:p>
        </p:txBody>
      </p:sp>
    </p:spTree>
    <p:extLst>
      <p:ext uri="{BB962C8B-B14F-4D97-AF65-F5344CB8AC3E}">
        <p14:creationId xmlns:p14="http://schemas.microsoft.com/office/powerpoint/2010/main" val="29025292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11EF4-5142-F566-D883-3F6A1C1EED3D}"/>
              </a:ext>
            </a:extLst>
          </p:cNvPr>
          <p:cNvSpPr>
            <a:spLocks noGrp="1"/>
          </p:cNvSpPr>
          <p:nvPr>
            <p:ph type="title"/>
          </p:nvPr>
        </p:nvSpPr>
        <p:spPr>
          <a:xfrm>
            <a:off x="609600" y="557784"/>
            <a:ext cx="10972800" cy="755861"/>
          </a:xfrm>
        </p:spPr>
        <p:txBody>
          <a:bodyPr>
            <a:normAutofit fontScale="90000"/>
          </a:bodyPr>
          <a:lstStyle/>
          <a:p>
            <a:r>
              <a:rPr lang="en-US" dirty="0"/>
              <a:t>The Mesch Method – For Better or Worse</a:t>
            </a:r>
          </a:p>
        </p:txBody>
      </p:sp>
      <p:sp>
        <p:nvSpPr>
          <p:cNvPr id="3" name="Content Placeholder 2">
            <a:extLst>
              <a:ext uri="{FF2B5EF4-FFF2-40B4-BE49-F238E27FC236}">
                <a16:creationId xmlns:a16="http://schemas.microsoft.com/office/drawing/2014/main" id="{51CD58D1-E3D5-FCDF-6165-F7C4DC427B3A}"/>
              </a:ext>
            </a:extLst>
          </p:cNvPr>
          <p:cNvSpPr>
            <a:spLocks noGrp="1"/>
          </p:cNvSpPr>
          <p:nvPr>
            <p:ph idx="1"/>
          </p:nvPr>
        </p:nvSpPr>
        <p:spPr>
          <a:xfrm>
            <a:off x="609600" y="1642563"/>
            <a:ext cx="10972800" cy="4657653"/>
          </a:xfrm>
        </p:spPr>
        <p:txBody>
          <a:bodyPr>
            <a:normAutofit fontScale="92500" lnSpcReduction="10000"/>
          </a:bodyPr>
          <a:lstStyle/>
          <a:p>
            <a:r>
              <a:rPr lang="en-US" sz="2200" dirty="0"/>
              <a:t>Prepare rough draft.</a:t>
            </a:r>
          </a:p>
          <a:p>
            <a:r>
              <a:rPr lang="en-US" sz="2200" dirty="0"/>
              <a:t>Review draft for consistency.</a:t>
            </a:r>
          </a:p>
          <a:p>
            <a:r>
              <a:rPr lang="en-US" sz="2200" dirty="0"/>
              <a:t>Make sure data is correct and is referenced.</a:t>
            </a:r>
          </a:p>
          <a:p>
            <a:r>
              <a:rPr lang="en-US" sz="2200" dirty="0"/>
              <a:t>Review draft with Grammarly or other editing software.</a:t>
            </a:r>
          </a:p>
          <a:p>
            <a:r>
              <a:rPr lang="en-US" sz="2200" dirty="0"/>
              <a:t>Check the story timeline.</a:t>
            </a:r>
          </a:p>
          <a:p>
            <a:r>
              <a:rPr lang="en-US" sz="2200" dirty="0"/>
              <a:t>Let “She who must be obeyed” check the draft.  </a:t>
            </a:r>
          </a:p>
          <a:p>
            <a:r>
              <a:rPr lang="en-US" sz="2200" dirty="0"/>
              <a:t>Accept her edits and suggestions.</a:t>
            </a:r>
          </a:p>
          <a:p>
            <a:r>
              <a:rPr lang="en-US" sz="2200" dirty="0"/>
              <a:t>Remember she still loves you and you love her.</a:t>
            </a:r>
          </a:p>
          <a:p>
            <a:r>
              <a:rPr lang="en-US" sz="2200" dirty="0"/>
              <a:t>While the Queen is reviewing your humble efforts, organize footnotes, bibliography, and index.</a:t>
            </a:r>
          </a:p>
          <a:p>
            <a:r>
              <a:rPr lang="en-US" sz="2200" dirty="0"/>
              <a:t>Review draft again discussing any issues that La </a:t>
            </a:r>
            <a:r>
              <a:rPr lang="en-US" sz="2200" dirty="0" err="1"/>
              <a:t>Padrona</a:t>
            </a:r>
            <a:r>
              <a:rPr lang="en-US" sz="2200" dirty="0"/>
              <a:t> has raised.</a:t>
            </a:r>
          </a:p>
          <a:p>
            <a:endParaRPr lang="en-US" dirty="0"/>
          </a:p>
        </p:txBody>
      </p:sp>
      <p:sp>
        <p:nvSpPr>
          <p:cNvPr id="4" name="Date Placeholder 3">
            <a:extLst>
              <a:ext uri="{FF2B5EF4-FFF2-40B4-BE49-F238E27FC236}">
                <a16:creationId xmlns:a16="http://schemas.microsoft.com/office/drawing/2014/main" id="{796B5202-199B-2477-58C2-039D571BB734}"/>
              </a:ext>
            </a:extLst>
          </p:cNvPr>
          <p:cNvSpPr>
            <a:spLocks noGrp="1"/>
          </p:cNvSpPr>
          <p:nvPr>
            <p:ph type="dt" sz="half" idx="10"/>
          </p:nvPr>
        </p:nvSpPr>
        <p:spPr/>
        <p:txBody>
          <a:bodyPr/>
          <a:lstStyle/>
          <a:p>
            <a:fld id="{91825B69-DDA2-485D-8022-76315D90A4C2}" type="datetime1">
              <a:rPr lang="en-US" smtClean="0"/>
              <a:t>7/16/2024</a:t>
            </a:fld>
            <a:endParaRPr lang="en-US" dirty="0"/>
          </a:p>
        </p:txBody>
      </p:sp>
      <p:sp>
        <p:nvSpPr>
          <p:cNvPr id="5" name="Footer Placeholder 4">
            <a:extLst>
              <a:ext uri="{FF2B5EF4-FFF2-40B4-BE49-F238E27FC236}">
                <a16:creationId xmlns:a16="http://schemas.microsoft.com/office/drawing/2014/main" id="{240FD10A-4BF2-B8F1-DED4-45885D082EA9}"/>
              </a:ext>
            </a:extLst>
          </p:cNvPr>
          <p:cNvSpPr>
            <a:spLocks noGrp="1"/>
          </p:cNvSpPr>
          <p:nvPr>
            <p:ph type="ftr" sz="quarter" idx="11"/>
          </p:nvPr>
        </p:nvSpPr>
        <p:spPr/>
        <p:txBody>
          <a:bodyPr/>
          <a:lstStyle/>
          <a:p>
            <a:r>
              <a:rPr lang="en-US"/>
              <a:t>c Allen H. Mesch</a:t>
            </a:r>
            <a:endParaRPr lang="en-US" dirty="0"/>
          </a:p>
        </p:txBody>
      </p:sp>
      <p:sp>
        <p:nvSpPr>
          <p:cNvPr id="6" name="Slide Number Placeholder 5">
            <a:extLst>
              <a:ext uri="{FF2B5EF4-FFF2-40B4-BE49-F238E27FC236}">
                <a16:creationId xmlns:a16="http://schemas.microsoft.com/office/drawing/2014/main" id="{FA4EC691-E198-4C2C-FCC0-4DB79EF42DD6}"/>
              </a:ext>
            </a:extLst>
          </p:cNvPr>
          <p:cNvSpPr>
            <a:spLocks noGrp="1"/>
          </p:cNvSpPr>
          <p:nvPr>
            <p:ph type="sldNum" sz="quarter" idx="12"/>
          </p:nvPr>
        </p:nvSpPr>
        <p:spPr/>
        <p:txBody>
          <a:bodyPr/>
          <a:lstStyle/>
          <a:p>
            <a:fld id="{1F646F3F-274D-499B-ABBE-824EB4ABDC3D}" type="slidenum">
              <a:rPr lang="en-US" smtClean="0"/>
              <a:t>22</a:t>
            </a:fld>
            <a:endParaRPr lang="en-US" dirty="0"/>
          </a:p>
        </p:txBody>
      </p:sp>
      <p:pic>
        <p:nvPicPr>
          <p:cNvPr id="10" name="Picture 9">
            <a:extLst>
              <a:ext uri="{FF2B5EF4-FFF2-40B4-BE49-F238E27FC236}">
                <a16:creationId xmlns:a16="http://schemas.microsoft.com/office/drawing/2014/main" id="{7C35BE79-43A8-DA14-7B52-CC172C3DD7EF}"/>
              </a:ext>
            </a:extLst>
          </p:cNvPr>
          <p:cNvPicPr>
            <a:picLocks noChangeAspect="1"/>
          </p:cNvPicPr>
          <p:nvPr/>
        </p:nvPicPr>
        <p:blipFill rotWithShape="1">
          <a:blip r:embed="rId2">
            <a:extLst>
              <a:ext uri="{28A0092B-C50C-407E-A947-70E740481C1C}">
                <a14:useLocalDpi xmlns:a14="http://schemas.microsoft.com/office/drawing/2010/main" val="0"/>
              </a:ext>
            </a:extLst>
          </a:blip>
          <a:srcRect l="30449" t="8134" r="20723" b="19354"/>
          <a:stretch/>
        </p:blipFill>
        <p:spPr>
          <a:xfrm>
            <a:off x="8153400" y="1369779"/>
            <a:ext cx="3489798" cy="3533603"/>
          </a:xfrm>
          <a:prstGeom prst="rect">
            <a:avLst/>
          </a:prstGeom>
        </p:spPr>
      </p:pic>
    </p:spTree>
    <p:extLst>
      <p:ext uri="{BB962C8B-B14F-4D97-AF65-F5344CB8AC3E}">
        <p14:creationId xmlns:p14="http://schemas.microsoft.com/office/powerpoint/2010/main" val="20516832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9156B-EB2F-9AF2-EB7B-0E5FF4BC2A1A}"/>
              </a:ext>
            </a:extLst>
          </p:cNvPr>
          <p:cNvSpPr>
            <a:spLocks noGrp="1"/>
          </p:cNvSpPr>
          <p:nvPr>
            <p:ph type="title"/>
          </p:nvPr>
        </p:nvSpPr>
        <p:spPr>
          <a:xfrm>
            <a:off x="609600" y="265044"/>
            <a:ext cx="10972800" cy="808382"/>
          </a:xfrm>
        </p:spPr>
        <p:txBody>
          <a:bodyPr>
            <a:normAutofit/>
          </a:bodyPr>
          <a:lstStyle/>
          <a:p>
            <a:r>
              <a:rPr kumimoji="0" lang="en-US" altLang="en-US" sz="4400" b="0" i="0" u="none" strike="noStrike" cap="none" normalizeH="0" baseline="0" dirty="0">
                <a:ln>
                  <a:noFill/>
                </a:ln>
                <a:solidFill>
                  <a:schemeClr val="tx1"/>
                </a:solidFill>
                <a:effectLst/>
                <a:latin typeface="Arial" panose="020B0604020202020204" pitchFamily="34" charset="0"/>
              </a:rPr>
              <a:t>Alliance of Independent Authors</a:t>
            </a:r>
            <a:endParaRPr lang="en-US" dirty="0"/>
          </a:p>
        </p:txBody>
      </p:sp>
      <p:sp>
        <p:nvSpPr>
          <p:cNvPr id="3" name="Content Placeholder 2">
            <a:extLst>
              <a:ext uri="{FF2B5EF4-FFF2-40B4-BE49-F238E27FC236}">
                <a16:creationId xmlns:a16="http://schemas.microsoft.com/office/drawing/2014/main" id="{15C49561-9FBF-722F-D92F-D640166DAC3C}"/>
              </a:ext>
            </a:extLst>
          </p:cNvPr>
          <p:cNvSpPr>
            <a:spLocks noGrp="1"/>
          </p:cNvSpPr>
          <p:nvPr>
            <p:ph idx="1"/>
          </p:nvPr>
        </p:nvSpPr>
        <p:spPr>
          <a:xfrm>
            <a:off x="695459" y="1177588"/>
            <a:ext cx="10972800" cy="4889866"/>
          </a:xfrm>
        </p:spPr>
        <p:txBody>
          <a:bodyPr>
            <a:noAutofit/>
          </a:bodyPr>
          <a:lstStyle/>
          <a:p>
            <a:pPr marL="0" marR="0" lvl="0" indent="0" algn="l" defTabSz="914400" rtl="0" eaLnBrk="0" fontAlgn="base" latinLnBrk="0" hangingPunct="0">
              <a:lnSpc>
                <a:spcPct val="150000"/>
              </a:lnSpc>
              <a:spcBef>
                <a:spcPct val="0"/>
              </a:spcBef>
              <a:spcAft>
                <a:spcPct val="0"/>
              </a:spcAft>
              <a:buClrTx/>
              <a:buSzTx/>
              <a:buFontTx/>
              <a:buNone/>
              <a:tabLst/>
            </a:pPr>
            <a:r>
              <a:rPr kumimoji="0" lang="en-US" altLang="en-US" b="0" i="0" u="none" strike="noStrike" cap="none" normalizeH="0" baseline="0" dirty="0">
                <a:ln>
                  <a:noFill/>
                </a:ln>
                <a:solidFill>
                  <a:schemeClr val="tx1"/>
                </a:solidFill>
                <a:effectLst/>
              </a:rPr>
              <a:t>The Alliance of Independent Authors (AIA) is a non-profit professional association for authors who self-publish. Their mission is ethics and excellence in self-publishing.</a:t>
            </a:r>
          </a:p>
          <a:p>
            <a:pPr marL="0" marR="0" lvl="0" indent="0" algn="l" defTabSz="914400" rtl="0" eaLnBrk="0" fontAlgn="base" latinLnBrk="0" hangingPunct="0">
              <a:lnSpc>
                <a:spcPct val="150000"/>
              </a:lnSpc>
              <a:spcBef>
                <a:spcPct val="0"/>
              </a:spcBef>
              <a:spcAft>
                <a:spcPct val="0"/>
              </a:spcAft>
              <a:buClrTx/>
              <a:buSzTx/>
              <a:buFontTx/>
              <a:buNone/>
              <a:tabLst/>
            </a:pPr>
            <a:r>
              <a:rPr kumimoji="0" lang="en-US" altLang="en-US" b="0" i="0" u="none" strike="noStrike" cap="none" normalizeH="0" baseline="0" dirty="0">
                <a:ln>
                  <a:noFill/>
                </a:ln>
                <a:solidFill>
                  <a:schemeClr val="tx1"/>
                </a:solidFill>
                <a:effectLst/>
              </a:rPr>
              <a:t>The AIA provides “trusted, best-practice information and advice to the author community and provides our members with “an extensive suite of benefits.”</a:t>
            </a:r>
          </a:p>
          <a:p>
            <a:pPr marL="0" marR="0" lvl="0" indent="0" algn="l" defTabSz="914400" rtl="0" eaLnBrk="0" fontAlgn="base" latinLnBrk="0" hangingPunct="0">
              <a:lnSpc>
                <a:spcPct val="150000"/>
              </a:lnSpc>
              <a:spcBef>
                <a:spcPct val="0"/>
              </a:spcBef>
              <a:spcAft>
                <a:spcPct val="0"/>
              </a:spcAft>
              <a:buClrTx/>
              <a:buSzTx/>
              <a:buFontTx/>
              <a:buNone/>
              <a:tabLst/>
            </a:pPr>
            <a:r>
              <a:rPr kumimoji="0" lang="en-US" altLang="en-US" b="0" i="0" u="none" strike="noStrike" cap="none" normalizeH="0" baseline="0" dirty="0">
                <a:ln>
                  <a:noFill/>
                </a:ln>
                <a:solidFill>
                  <a:schemeClr val="tx1"/>
                </a:solidFill>
                <a:effectLst/>
              </a:rPr>
              <a:t>The AIA has members on all seven continents.</a:t>
            </a:r>
          </a:p>
          <a:p>
            <a:pPr marL="0" marR="0" lvl="0" indent="0" algn="l" defTabSz="914400" rtl="0" eaLnBrk="0" fontAlgn="base" latinLnBrk="0" hangingPunct="0">
              <a:lnSpc>
                <a:spcPct val="150000"/>
              </a:lnSpc>
              <a:spcBef>
                <a:spcPct val="0"/>
              </a:spcBef>
              <a:spcAft>
                <a:spcPct val="0"/>
              </a:spcAft>
              <a:buClrTx/>
              <a:buSzTx/>
              <a:buFontTx/>
              <a:buNone/>
              <a:tabLst/>
            </a:pPr>
            <a:r>
              <a:rPr lang="en-US" altLang="en-US" dirty="0"/>
              <a:t>They offer </a:t>
            </a:r>
            <a:r>
              <a:rPr kumimoji="0" lang="en-US" altLang="en-US" b="0" i="0" u="none" strike="noStrike" cap="none" normalizeH="0" baseline="0" dirty="0">
                <a:ln>
                  <a:noFill/>
                </a:ln>
                <a:solidFill>
                  <a:schemeClr val="tx1"/>
                </a:solidFill>
                <a:effectLst/>
              </a:rPr>
              <a:t>self-publishing services center, guidebooks, live streams, podcasts, and blogs. </a:t>
            </a:r>
          </a:p>
          <a:p>
            <a:pPr marL="0" marR="0" lvl="0" indent="0" algn="l" defTabSz="914400" rtl="0" eaLnBrk="0" fontAlgn="base" latinLnBrk="0" hangingPunct="0">
              <a:lnSpc>
                <a:spcPct val="150000"/>
              </a:lnSpc>
              <a:spcBef>
                <a:spcPct val="0"/>
              </a:spcBef>
              <a:spcAft>
                <a:spcPct val="0"/>
              </a:spcAft>
              <a:buClrTx/>
              <a:buSzTx/>
              <a:buFontTx/>
              <a:buNone/>
              <a:tabLst/>
            </a:pPr>
            <a:r>
              <a:rPr kumimoji="0" lang="en-US" altLang="en-US" b="0" i="0" u="none" strike="noStrike" cap="none" normalizeH="0" baseline="0" dirty="0">
                <a:ln>
                  <a:noFill/>
                </a:ln>
                <a:solidFill>
                  <a:schemeClr val="tx1"/>
                </a:solidFill>
                <a:effectLst/>
              </a:rPr>
              <a:t>The AIA works in four areas:</a:t>
            </a:r>
          </a:p>
          <a:p>
            <a:pPr marL="571500" lvl="1" indent="-342900" eaLnBrk="0" fontAlgn="base" hangingPunct="0">
              <a:lnSpc>
                <a:spcPct val="150000"/>
              </a:lnSpc>
              <a:spcBef>
                <a:spcPct val="0"/>
              </a:spcBef>
              <a:spcAft>
                <a:spcPct val="0"/>
              </a:spcAft>
              <a:buClrTx/>
              <a:buFont typeface="Arial" panose="020B0604020202020204" pitchFamily="34" charset="0"/>
              <a:buChar char="•"/>
            </a:pPr>
            <a:r>
              <a:rPr kumimoji="0" lang="en-US" altLang="en-US" sz="2000" b="0" i="0" u="none" strike="noStrike" cap="none" normalizeH="0" baseline="0" dirty="0">
                <a:ln>
                  <a:noFill/>
                </a:ln>
                <a:solidFill>
                  <a:schemeClr val="tx1"/>
                </a:solidFill>
                <a:effectLst/>
              </a:rPr>
              <a:t>Provides advice through the Self-Publishing Advice Center</a:t>
            </a:r>
          </a:p>
          <a:p>
            <a:pPr marL="571500" lvl="1" indent="-342900" eaLnBrk="0" fontAlgn="base" hangingPunct="0">
              <a:lnSpc>
                <a:spcPct val="150000"/>
              </a:lnSpc>
              <a:spcBef>
                <a:spcPct val="0"/>
              </a:spcBef>
              <a:spcAft>
                <a:spcPct val="0"/>
              </a:spcAft>
              <a:buClrTx/>
              <a:buFont typeface="Arial" panose="020B0604020202020204" pitchFamily="34" charset="0"/>
              <a:buChar char="•"/>
            </a:pPr>
            <a:r>
              <a:rPr kumimoji="0" lang="en-US" altLang="en-US" sz="2000" b="0" i="0" u="none" strike="noStrike" cap="none" normalizeH="0" baseline="0" dirty="0">
                <a:ln>
                  <a:noFill/>
                </a:ln>
                <a:solidFill>
                  <a:schemeClr val="tx1"/>
                </a:solidFill>
                <a:effectLst/>
              </a:rPr>
              <a:t>Monitors the self-publishing sector through the watchdog desk</a:t>
            </a:r>
          </a:p>
          <a:p>
            <a:pPr marL="571500" lvl="1" indent="-342900" eaLnBrk="0" fontAlgn="base" hangingPunct="0">
              <a:lnSpc>
                <a:spcPct val="150000"/>
              </a:lnSpc>
              <a:spcBef>
                <a:spcPct val="0"/>
              </a:spcBef>
              <a:spcAft>
                <a:spcPct val="0"/>
              </a:spcAft>
              <a:buClrTx/>
              <a:buFont typeface="Arial" panose="020B0604020202020204" pitchFamily="34" charset="0"/>
              <a:buChar char="•"/>
            </a:pPr>
            <a:r>
              <a:rPr kumimoji="0" lang="en-US" altLang="en-US" sz="2000" b="0" i="0" u="none" strike="noStrike" cap="none" normalizeH="0" baseline="0" dirty="0">
                <a:ln>
                  <a:noFill/>
                </a:ln>
                <a:solidFill>
                  <a:schemeClr val="tx1"/>
                </a:solidFill>
                <a:effectLst/>
              </a:rPr>
              <a:t>Campaigns for the advancement of indie authors in the publishing and literary</a:t>
            </a:r>
          </a:p>
        </p:txBody>
      </p:sp>
      <p:sp>
        <p:nvSpPr>
          <p:cNvPr id="4" name="Date Placeholder 3">
            <a:extLst>
              <a:ext uri="{FF2B5EF4-FFF2-40B4-BE49-F238E27FC236}">
                <a16:creationId xmlns:a16="http://schemas.microsoft.com/office/drawing/2014/main" id="{96902D88-B950-E8A8-96D7-CBFC852218A8}"/>
              </a:ext>
            </a:extLst>
          </p:cNvPr>
          <p:cNvSpPr>
            <a:spLocks noGrp="1"/>
          </p:cNvSpPr>
          <p:nvPr>
            <p:ph type="dt" sz="half" idx="10"/>
          </p:nvPr>
        </p:nvSpPr>
        <p:spPr/>
        <p:txBody>
          <a:bodyPr/>
          <a:lstStyle/>
          <a:p>
            <a:fld id="{E65FC5FD-067A-41DB-BCA3-9BEB5980F668}" type="datetime1">
              <a:rPr lang="en-US" smtClean="0"/>
              <a:t>7/16/2024</a:t>
            </a:fld>
            <a:endParaRPr lang="en-US" dirty="0"/>
          </a:p>
        </p:txBody>
      </p:sp>
      <p:sp>
        <p:nvSpPr>
          <p:cNvPr id="5" name="Slide Number Placeholder 4">
            <a:extLst>
              <a:ext uri="{FF2B5EF4-FFF2-40B4-BE49-F238E27FC236}">
                <a16:creationId xmlns:a16="http://schemas.microsoft.com/office/drawing/2014/main" id="{5DB593AB-524D-09A9-31C1-CD35E2DC7FFF}"/>
              </a:ext>
            </a:extLst>
          </p:cNvPr>
          <p:cNvSpPr>
            <a:spLocks noGrp="1"/>
          </p:cNvSpPr>
          <p:nvPr>
            <p:ph type="sldNum" sz="quarter" idx="12"/>
          </p:nvPr>
        </p:nvSpPr>
        <p:spPr/>
        <p:txBody>
          <a:bodyPr/>
          <a:lstStyle/>
          <a:p>
            <a:fld id="{1F646F3F-274D-499B-ABBE-824EB4ABDC3D}" type="slidenum">
              <a:rPr lang="en-US" smtClean="0"/>
              <a:t>23</a:t>
            </a:fld>
            <a:endParaRPr lang="en-US" dirty="0"/>
          </a:p>
        </p:txBody>
      </p:sp>
      <p:sp>
        <p:nvSpPr>
          <p:cNvPr id="8" name="Footer Placeholder 7">
            <a:extLst>
              <a:ext uri="{FF2B5EF4-FFF2-40B4-BE49-F238E27FC236}">
                <a16:creationId xmlns:a16="http://schemas.microsoft.com/office/drawing/2014/main" id="{010AAD0E-C54E-A85A-C014-543BB118F43F}"/>
              </a:ext>
            </a:extLst>
          </p:cNvPr>
          <p:cNvSpPr>
            <a:spLocks noGrp="1"/>
          </p:cNvSpPr>
          <p:nvPr>
            <p:ph type="ftr" sz="quarter" idx="11"/>
          </p:nvPr>
        </p:nvSpPr>
        <p:spPr/>
        <p:txBody>
          <a:bodyPr/>
          <a:lstStyle/>
          <a:p>
            <a:r>
              <a:rPr lang="en-US"/>
              <a:t>c Allen H. Mesch</a:t>
            </a:r>
            <a:endParaRPr lang="en-US" dirty="0"/>
          </a:p>
        </p:txBody>
      </p:sp>
      <p:sp>
        <p:nvSpPr>
          <p:cNvPr id="10" name="TextBox 9">
            <a:extLst>
              <a:ext uri="{FF2B5EF4-FFF2-40B4-BE49-F238E27FC236}">
                <a16:creationId xmlns:a16="http://schemas.microsoft.com/office/drawing/2014/main" id="{5193ED1B-722D-E365-C34A-CC063C7A7125}"/>
              </a:ext>
            </a:extLst>
          </p:cNvPr>
          <p:cNvSpPr txBox="1"/>
          <p:nvPr/>
        </p:nvSpPr>
        <p:spPr>
          <a:xfrm>
            <a:off x="5610896" y="5798162"/>
            <a:ext cx="5723298" cy="584775"/>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rPr>
              <a:t>Source: https://www.allianceindependentauthors.org/facts/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rPr>
              <a:t>Source: </a:t>
            </a:r>
            <a:r>
              <a:rPr kumimoji="0" lang="en-US" altLang="en-US" sz="1600" b="0" i="0" u="none" strike="noStrike" cap="none" normalizeH="0" baseline="0" dirty="0">
                <a:ln>
                  <a:noFill/>
                </a:ln>
                <a:solidFill>
                  <a:schemeClr val="tx1"/>
                </a:solidFill>
                <a:effectLst/>
                <a:hlinkClick r:id="rId3"/>
              </a:rPr>
              <a:t>The Alliance of Independent Authors</a:t>
            </a:r>
            <a:endParaRPr kumimoji="0" lang="en-US" altLang="en-US" sz="16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19085038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DC3EA-FA81-ACB2-799B-CBA32603BB15}"/>
              </a:ext>
            </a:extLst>
          </p:cNvPr>
          <p:cNvSpPr>
            <a:spLocks noGrp="1"/>
          </p:cNvSpPr>
          <p:nvPr>
            <p:ph type="title"/>
          </p:nvPr>
        </p:nvSpPr>
        <p:spPr>
          <a:xfrm>
            <a:off x="609600" y="296668"/>
            <a:ext cx="10972800" cy="768740"/>
          </a:xfrm>
        </p:spPr>
        <p:txBody>
          <a:bodyPr/>
          <a:lstStyle/>
          <a:p>
            <a:r>
              <a:rPr lang="en-US" dirty="0"/>
              <a:t>Statistics from AIA - Income Levels</a:t>
            </a:r>
          </a:p>
        </p:txBody>
      </p:sp>
      <p:sp>
        <p:nvSpPr>
          <p:cNvPr id="3" name="Content Placeholder 2">
            <a:extLst>
              <a:ext uri="{FF2B5EF4-FFF2-40B4-BE49-F238E27FC236}">
                <a16:creationId xmlns:a16="http://schemas.microsoft.com/office/drawing/2014/main" id="{D43EA89C-D784-937A-948F-67DCDE01D926}"/>
              </a:ext>
            </a:extLst>
          </p:cNvPr>
          <p:cNvSpPr>
            <a:spLocks noGrp="1"/>
          </p:cNvSpPr>
          <p:nvPr>
            <p:ph sz="half" idx="1"/>
          </p:nvPr>
        </p:nvSpPr>
        <p:spPr>
          <a:xfrm>
            <a:off x="6362698" y="1381204"/>
            <a:ext cx="5410200" cy="1555180"/>
          </a:xfrm>
        </p:spPr>
        <p:txBody>
          <a:bodyPr>
            <a:normAutofit fontScale="92500" lnSpcReduction="20000"/>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200" b="0" i="0" u="none" strike="noStrike" cap="none" normalizeH="0" baseline="0" dirty="0">
                <a:ln>
                  <a:noFill/>
                </a:ln>
                <a:solidFill>
                  <a:schemeClr val="tx1"/>
                </a:solidFill>
                <a:effectLst/>
              </a:rPr>
              <a:t>In 2022, the median income of the AIA indie authors was </a:t>
            </a:r>
            <a:r>
              <a:rPr kumimoji="0" lang="en-US" altLang="en-US" sz="2200" b="0" i="0" u="none" strike="noStrike" cap="none" normalizeH="0" baseline="0" dirty="0">
                <a:ln>
                  <a:noFill/>
                </a:ln>
                <a:solidFill>
                  <a:srgbClr val="FF0000"/>
                </a:solidFill>
                <a:effectLst/>
              </a:rPr>
              <a:t>$12,755</a:t>
            </a:r>
            <a:r>
              <a:rPr kumimoji="0" lang="en-US" altLang="en-US" sz="2200" b="0" i="0" u="none" strike="noStrike" cap="none" normalizeH="0" baseline="0" dirty="0">
                <a:ln>
                  <a:noFill/>
                </a:ln>
                <a:solidFill>
                  <a:schemeClr val="tx1"/>
                </a:solidFill>
                <a:effectLst/>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2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200" b="0" i="0" u="none" strike="noStrike" cap="none" normalizeH="0" baseline="0" dirty="0">
                <a:ln>
                  <a:noFill/>
                </a:ln>
                <a:solidFill>
                  <a:schemeClr val="tx1"/>
                </a:solidFill>
                <a:effectLst/>
              </a:rPr>
              <a:t>The income was </a:t>
            </a:r>
            <a:r>
              <a:rPr kumimoji="0" lang="en-US" altLang="en-US" sz="2200" b="0" i="0" u="none" strike="noStrike" cap="none" normalizeH="0" baseline="0" dirty="0">
                <a:ln>
                  <a:noFill/>
                </a:ln>
                <a:solidFill>
                  <a:srgbClr val="FF0000"/>
                </a:solidFill>
                <a:effectLst/>
              </a:rPr>
              <a:t>$10,000 </a:t>
            </a:r>
            <a:r>
              <a:rPr kumimoji="0" lang="en-US" altLang="en-US" sz="2200" b="0" i="0" u="none" strike="noStrike" cap="none" normalizeH="0" baseline="0" dirty="0">
                <a:ln>
                  <a:noFill/>
                </a:ln>
                <a:solidFill>
                  <a:schemeClr val="tx1"/>
                </a:solidFill>
                <a:effectLst/>
              </a:rPr>
              <a:t>for ages 55-64 and </a:t>
            </a:r>
            <a:r>
              <a:rPr kumimoji="0" lang="en-US" altLang="en-US" sz="2200" b="0" i="0" u="none" strike="noStrike" cap="none" normalizeH="0" baseline="0" dirty="0">
                <a:ln>
                  <a:noFill/>
                </a:ln>
                <a:solidFill>
                  <a:srgbClr val="FF0000"/>
                </a:solidFill>
                <a:effectLst/>
              </a:rPr>
              <a:t>$3,000 </a:t>
            </a:r>
            <a:r>
              <a:rPr kumimoji="0" lang="en-US" altLang="en-US" sz="2200" b="0" i="0" u="none" strike="noStrike" cap="none" normalizeH="0" baseline="0" dirty="0">
                <a:ln>
                  <a:noFill/>
                </a:ln>
                <a:solidFill>
                  <a:schemeClr val="tx1"/>
                </a:solidFill>
                <a:effectLst/>
              </a:rPr>
              <a:t>for those 65 years and older</a:t>
            </a:r>
            <a:r>
              <a:rPr kumimoji="0" lang="en-US" altLang="en-US" sz="2400" b="0" i="0" u="none" strike="noStrike" cap="none" normalizeH="0" baseline="0" dirty="0">
                <a:ln>
                  <a:noFill/>
                </a:ln>
                <a:solidFill>
                  <a:schemeClr val="tx1"/>
                </a:solidFill>
                <a:effectLst/>
              </a:rPr>
              <a:t>.</a:t>
            </a:r>
          </a:p>
          <a:p>
            <a:endParaRPr lang="en-US" dirty="0"/>
          </a:p>
        </p:txBody>
      </p:sp>
      <p:sp>
        <p:nvSpPr>
          <p:cNvPr id="7" name="Content Placeholder 6">
            <a:extLst>
              <a:ext uri="{FF2B5EF4-FFF2-40B4-BE49-F238E27FC236}">
                <a16:creationId xmlns:a16="http://schemas.microsoft.com/office/drawing/2014/main" id="{74C92A03-D0C3-50AF-573D-B1BDD96E2F46}"/>
              </a:ext>
            </a:extLst>
          </p:cNvPr>
          <p:cNvSpPr>
            <a:spLocks noGrp="1"/>
          </p:cNvSpPr>
          <p:nvPr>
            <p:ph sz="half" idx="2"/>
          </p:nvPr>
        </p:nvSpPr>
        <p:spPr>
          <a:xfrm>
            <a:off x="647700" y="1381203"/>
            <a:ext cx="5714998" cy="4852172"/>
          </a:xfrm>
        </p:spPr>
        <p:txBody>
          <a:bodyPr>
            <a:normAutofit fontScale="92500" lnSpcReduction="20000"/>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200" b="0" i="0" u="none" strike="noStrike" cap="none" normalizeH="0" baseline="0" dirty="0">
                <a:ln>
                  <a:noFill/>
                </a:ln>
                <a:solidFill>
                  <a:schemeClr val="tx1"/>
                </a:solidFill>
                <a:effectLst/>
              </a:rPr>
              <a:t>The median income level for some of the genres in 2022. Sample size in parentheses.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0" i="0" u="none" strike="noStrike" cap="none" normalizeH="0" baseline="0" dirty="0">
              <a:ln>
                <a:noFill/>
              </a:ln>
              <a:solidFill>
                <a:schemeClr val="tx1"/>
              </a:solidFill>
              <a:effectLst/>
            </a:endParaRPr>
          </a:p>
          <a:p>
            <a:pPr marL="571500" lvl="1" indent="-342900" eaLnBrk="0" fontAlgn="base" hangingPunct="0">
              <a:lnSpc>
                <a:spcPct val="100000"/>
              </a:lnSpc>
              <a:spcBef>
                <a:spcPct val="0"/>
              </a:spcBef>
              <a:spcAft>
                <a:spcPct val="0"/>
              </a:spcAft>
              <a:buClrTx/>
              <a:buFont typeface="Arial" panose="020B0604020202020204" pitchFamily="34" charset="0"/>
              <a:buChar char="•"/>
            </a:pPr>
            <a:r>
              <a:rPr kumimoji="0" lang="en-US" altLang="en-US" sz="2200" b="0" i="0" u="none" strike="noStrike" cap="none" normalizeH="0" baseline="0" dirty="0">
                <a:ln>
                  <a:noFill/>
                </a:ln>
                <a:solidFill>
                  <a:schemeClr val="tx1"/>
                </a:solidFill>
                <a:effectLst/>
              </a:rPr>
              <a:t>Biography </a:t>
            </a:r>
            <a:r>
              <a:rPr kumimoji="0" lang="en-US" altLang="en-US" sz="2200" b="0" i="0" u="none" strike="noStrike" cap="none" normalizeH="0" baseline="0" dirty="0">
                <a:ln>
                  <a:noFill/>
                </a:ln>
                <a:solidFill>
                  <a:srgbClr val="FF0000"/>
                </a:solidFill>
                <a:effectLst/>
              </a:rPr>
              <a:t>$796 </a:t>
            </a:r>
            <a:r>
              <a:rPr kumimoji="0" lang="en-US" altLang="en-US" sz="2200" b="0" i="0" u="none" strike="noStrike" cap="none" normalizeH="0" baseline="0" dirty="0">
                <a:ln>
                  <a:noFill/>
                </a:ln>
                <a:solidFill>
                  <a:schemeClr val="tx1"/>
                </a:solidFill>
                <a:effectLst/>
              </a:rPr>
              <a:t>(8)</a:t>
            </a:r>
          </a:p>
          <a:p>
            <a:pPr marL="571500" lvl="1" indent="-342900" eaLnBrk="0" fontAlgn="base" hangingPunct="0">
              <a:lnSpc>
                <a:spcPct val="100000"/>
              </a:lnSpc>
              <a:spcBef>
                <a:spcPct val="0"/>
              </a:spcBef>
              <a:spcAft>
                <a:spcPct val="0"/>
              </a:spcAft>
              <a:buClrTx/>
              <a:buFont typeface="Arial" panose="020B0604020202020204" pitchFamily="34" charset="0"/>
              <a:buChar char="•"/>
            </a:pPr>
            <a:r>
              <a:rPr kumimoji="0" lang="en-US" altLang="en-US" sz="2200" b="0" i="0" u="none" strike="noStrike" cap="none" normalizeH="0" baseline="0" dirty="0">
                <a:ln>
                  <a:noFill/>
                </a:ln>
                <a:solidFill>
                  <a:schemeClr val="tx1"/>
                </a:solidFill>
                <a:effectLst/>
              </a:rPr>
              <a:t>Children’s </a:t>
            </a:r>
            <a:r>
              <a:rPr kumimoji="0" lang="en-US" altLang="en-US" sz="2200" b="0" i="0" u="none" strike="noStrike" cap="none" normalizeH="0" baseline="0" dirty="0">
                <a:ln>
                  <a:noFill/>
                </a:ln>
                <a:solidFill>
                  <a:srgbClr val="FF0000"/>
                </a:solidFill>
                <a:effectLst/>
              </a:rPr>
              <a:t>$3,000 </a:t>
            </a:r>
            <a:r>
              <a:rPr kumimoji="0" lang="en-US" altLang="en-US" sz="2200" b="0" i="0" u="none" strike="noStrike" cap="none" normalizeH="0" baseline="0" dirty="0">
                <a:ln>
                  <a:noFill/>
                </a:ln>
                <a:solidFill>
                  <a:schemeClr val="tx1"/>
                </a:solidFill>
                <a:effectLst/>
              </a:rPr>
              <a:t>(89)</a:t>
            </a:r>
          </a:p>
          <a:p>
            <a:pPr marL="571500" lvl="1" indent="-342900" eaLnBrk="0" fontAlgn="base" hangingPunct="0">
              <a:lnSpc>
                <a:spcPct val="100000"/>
              </a:lnSpc>
              <a:spcBef>
                <a:spcPct val="0"/>
              </a:spcBef>
              <a:spcAft>
                <a:spcPct val="0"/>
              </a:spcAft>
              <a:buClrTx/>
              <a:buFont typeface="Arial" panose="020B0604020202020204" pitchFamily="34" charset="0"/>
              <a:buChar char="•"/>
            </a:pPr>
            <a:r>
              <a:rPr kumimoji="0" lang="en-US" altLang="en-US" sz="2200" b="0" i="0" u="none" strike="noStrike" cap="none" normalizeH="0" baseline="0" dirty="0">
                <a:ln>
                  <a:noFill/>
                </a:ln>
                <a:solidFill>
                  <a:schemeClr val="tx1"/>
                </a:solidFill>
                <a:effectLst/>
              </a:rPr>
              <a:t>Crime/Thriller/Detective </a:t>
            </a:r>
            <a:r>
              <a:rPr kumimoji="0" lang="en-US" altLang="en-US" sz="2200" b="0" i="0" u="none" strike="noStrike" cap="none" normalizeH="0" baseline="0" dirty="0">
                <a:ln>
                  <a:noFill/>
                </a:ln>
                <a:solidFill>
                  <a:srgbClr val="FF0000"/>
                </a:solidFill>
                <a:effectLst/>
              </a:rPr>
              <a:t>$18,893 </a:t>
            </a:r>
            <a:r>
              <a:rPr kumimoji="0" lang="en-US" altLang="en-US" sz="2200" b="0" i="0" u="none" strike="noStrike" cap="none" normalizeH="0" baseline="0" dirty="0">
                <a:ln>
                  <a:noFill/>
                </a:ln>
                <a:solidFill>
                  <a:schemeClr val="tx1"/>
                </a:solidFill>
                <a:effectLst/>
              </a:rPr>
              <a:t>(270)</a:t>
            </a:r>
          </a:p>
          <a:p>
            <a:pPr marL="571500" lvl="1" indent="-342900" eaLnBrk="0" fontAlgn="base" hangingPunct="0">
              <a:lnSpc>
                <a:spcPct val="100000"/>
              </a:lnSpc>
              <a:spcBef>
                <a:spcPct val="0"/>
              </a:spcBef>
              <a:spcAft>
                <a:spcPct val="0"/>
              </a:spcAft>
              <a:buClrTx/>
              <a:buFont typeface="Arial" panose="020B0604020202020204" pitchFamily="34" charset="0"/>
              <a:buChar char="•"/>
            </a:pPr>
            <a:r>
              <a:rPr kumimoji="0" lang="en-US" altLang="en-US" sz="2200" b="0" i="0" u="none" strike="noStrike" cap="none" normalizeH="0" baseline="0" dirty="0">
                <a:ln>
                  <a:noFill/>
                </a:ln>
                <a:solidFill>
                  <a:schemeClr val="tx1"/>
                </a:solidFill>
                <a:effectLst/>
              </a:rPr>
              <a:t>Fantasy/Sci-Fi/Speculative </a:t>
            </a:r>
            <a:r>
              <a:rPr kumimoji="0" lang="en-US" altLang="en-US" sz="2200" b="0" i="0" u="none" strike="noStrike" cap="none" normalizeH="0" baseline="0" dirty="0">
                <a:ln>
                  <a:noFill/>
                </a:ln>
                <a:solidFill>
                  <a:srgbClr val="FF0000"/>
                </a:solidFill>
                <a:effectLst/>
              </a:rPr>
              <a:t>$7,982 </a:t>
            </a:r>
            <a:r>
              <a:rPr kumimoji="0" lang="en-US" altLang="en-US" sz="2200" b="0" i="0" u="none" strike="noStrike" cap="none" normalizeH="0" baseline="0" dirty="0">
                <a:ln>
                  <a:noFill/>
                </a:ln>
                <a:solidFill>
                  <a:schemeClr val="tx1"/>
                </a:solidFill>
                <a:effectLst/>
              </a:rPr>
              <a:t>(330)</a:t>
            </a:r>
          </a:p>
          <a:p>
            <a:pPr marL="571500" lvl="1" indent="-342900" eaLnBrk="0" fontAlgn="base" hangingPunct="0">
              <a:lnSpc>
                <a:spcPct val="100000"/>
              </a:lnSpc>
              <a:spcBef>
                <a:spcPct val="0"/>
              </a:spcBef>
              <a:spcAft>
                <a:spcPct val="0"/>
              </a:spcAft>
              <a:buClrTx/>
              <a:buFont typeface="Arial" panose="020B0604020202020204" pitchFamily="34" charset="0"/>
              <a:buChar char="•"/>
            </a:pPr>
            <a:r>
              <a:rPr kumimoji="0" lang="en-US" altLang="en-US" sz="2200" b="0" i="0" u="none" strike="noStrike" cap="none" normalizeH="0" baseline="0" dirty="0">
                <a:ln>
                  <a:noFill/>
                </a:ln>
                <a:solidFill>
                  <a:schemeClr val="tx1"/>
                </a:solidFill>
                <a:effectLst/>
              </a:rPr>
              <a:t>General Fiction </a:t>
            </a:r>
            <a:r>
              <a:rPr kumimoji="0" lang="en-US" altLang="en-US" sz="2200" b="0" i="0" u="none" strike="noStrike" cap="none" normalizeH="0" baseline="0" dirty="0">
                <a:ln>
                  <a:noFill/>
                </a:ln>
                <a:solidFill>
                  <a:srgbClr val="FF0000"/>
                </a:solidFill>
                <a:effectLst/>
              </a:rPr>
              <a:t>$1,057 </a:t>
            </a:r>
            <a:r>
              <a:rPr kumimoji="0" lang="en-US" altLang="en-US" sz="2200" b="0" i="0" u="none" strike="noStrike" cap="none" normalizeH="0" baseline="0" dirty="0">
                <a:ln>
                  <a:noFill/>
                </a:ln>
                <a:solidFill>
                  <a:schemeClr val="tx1"/>
                </a:solidFill>
                <a:effectLst/>
              </a:rPr>
              <a:t>(64)</a:t>
            </a:r>
          </a:p>
          <a:p>
            <a:pPr marL="571500" lvl="1" indent="-342900" eaLnBrk="0" fontAlgn="base" hangingPunct="0">
              <a:lnSpc>
                <a:spcPct val="100000"/>
              </a:lnSpc>
              <a:spcBef>
                <a:spcPct val="0"/>
              </a:spcBef>
              <a:spcAft>
                <a:spcPct val="0"/>
              </a:spcAft>
              <a:buClrTx/>
              <a:buFont typeface="Arial" panose="020B0604020202020204" pitchFamily="34" charset="0"/>
              <a:buChar char="•"/>
            </a:pPr>
            <a:r>
              <a:rPr kumimoji="0" lang="en-US" altLang="en-US" sz="2200" b="0" i="0" u="none" strike="noStrike" cap="none" normalizeH="0" baseline="0" dirty="0">
                <a:ln>
                  <a:noFill/>
                </a:ln>
                <a:solidFill>
                  <a:schemeClr val="tx1"/>
                </a:solidFill>
                <a:effectLst/>
              </a:rPr>
              <a:t>General Nonfiction.</a:t>
            </a:r>
            <a:r>
              <a:rPr lang="en-US" altLang="en-US" sz="2200" dirty="0">
                <a:solidFill>
                  <a:srgbClr val="FF0000"/>
                </a:solidFill>
              </a:rPr>
              <a:t> $13,538</a:t>
            </a:r>
            <a:r>
              <a:rPr kumimoji="0" lang="en-US" altLang="en-US" sz="2200" b="0" i="0" u="none" strike="noStrike" cap="none" normalizeH="0" baseline="0" dirty="0">
                <a:ln>
                  <a:noFill/>
                </a:ln>
                <a:solidFill>
                  <a:schemeClr val="tx1"/>
                </a:solidFill>
                <a:effectLst/>
              </a:rPr>
              <a:t> (54)</a:t>
            </a:r>
          </a:p>
          <a:p>
            <a:pPr marL="571500" lvl="1" indent="-342900" eaLnBrk="0" fontAlgn="base" hangingPunct="0">
              <a:lnSpc>
                <a:spcPct val="100000"/>
              </a:lnSpc>
              <a:spcBef>
                <a:spcPct val="0"/>
              </a:spcBef>
              <a:spcAft>
                <a:spcPct val="0"/>
              </a:spcAft>
              <a:buClrTx/>
              <a:buFont typeface="Arial" panose="020B0604020202020204" pitchFamily="34" charset="0"/>
              <a:buChar char="•"/>
            </a:pPr>
            <a:r>
              <a:rPr kumimoji="0" lang="en-US" altLang="en-US" sz="2200" b="0" i="0" u="none" strike="noStrike" cap="none" normalizeH="0" baseline="0" dirty="0">
                <a:ln>
                  <a:noFill/>
                </a:ln>
                <a:solidFill>
                  <a:schemeClr val="tx1"/>
                </a:solidFill>
                <a:effectLst/>
              </a:rPr>
              <a:t>Historical Fiction </a:t>
            </a:r>
            <a:r>
              <a:rPr kumimoji="0" lang="en-US" altLang="en-US" sz="2200" b="0" i="0" u="none" strike="noStrike" cap="none" normalizeH="0" baseline="0" dirty="0">
                <a:ln>
                  <a:noFill/>
                </a:ln>
                <a:solidFill>
                  <a:srgbClr val="FF0000"/>
                </a:solidFill>
                <a:effectLst/>
              </a:rPr>
              <a:t>$7,421</a:t>
            </a:r>
            <a:r>
              <a:rPr kumimoji="0" lang="en-US" altLang="en-US" sz="2200" b="0" i="0" u="none" strike="noStrike" cap="none" normalizeH="0" baseline="0" dirty="0">
                <a:ln>
                  <a:noFill/>
                </a:ln>
                <a:solidFill>
                  <a:schemeClr val="tx1"/>
                </a:solidFill>
                <a:effectLst/>
              </a:rPr>
              <a:t> (129)</a:t>
            </a:r>
          </a:p>
          <a:p>
            <a:pPr marL="571500" lvl="1" indent="-342900" eaLnBrk="0" fontAlgn="base" hangingPunct="0">
              <a:lnSpc>
                <a:spcPct val="100000"/>
              </a:lnSpc>
              <a:spcBef>
                <a:spcPct val="0"/>
              </a:spcBef>
              <a:spcAft>
                <a:spcPct val="0"/>
              </a:spcAft>
              <a:buClrTx/>
              <a:buFont typeface="Arial" panose="020B0604020202020204" pitchFamily="34" charset="0"/>
              <a:buChar char="•"/>
            </a:pPr>
            <a:r>
              <a:rPr kumimoji="0" lang="en-US" altLang="en-US" sz="2200" b="0" i="0" u="none" strike="noStrike" cap="none" normalizeH="0" baseline="0" dirty="0">
                <a:ln>
                  <a:noFill/>
                </a:ln>
                <a:solidFill>
                  <a:schemeClr val="tx1"/>
                </a:solidFill>
                <a:effectLst/>
              </a:rPr>
              <a:t>Horror </a:t>
            </a:r>
            <a:r>
              <a:rPr kumimoji="0" lang="en-US" altLang="en-US" sz="2200" b="0" i="0" u="none" strike="noStrike" cap="none" normalizeH="0" baseline="0" dirty="0">
                <a:ln>
                  <a:noFill/>
                </a:ln>
                <a:solidFill>
                  <a:srgbClr val="FF0000"/>
                </a:solidFill>
                <a:effectLst/>
              </a:rPr>
              <a:t>$2,324</a:t>
            </a:r>
            <a:r>
              <a:rPr kumimoji="0" lang="en-US" altLang="en-US" sz="2200" b="0" i="0" u="none" strike="noStrike" cap="none" normalizeH="0" baseline="0" dirty="0">
                <a:ln>
                  <a:noFill/>
                </a:ln>
                <a:solidFill>
                  <a:schemeClr val="tx1"/>
                </a:solidFill>
                <a:effectLst/>
              </a:rPr>
              <a:t> (24)</a:t>
            </a:r>
          </a:p>
          <a:p>
            <a:pPr marL="571500" lvl="1" indent="-342900" eaLnBrk="0" fontAlgn="base" hangingPunct="0">
              <a:lnSpc>
                <a:spcPct val="100000"/>
              </a:lnSpc>
              <a:spcBef>
                <a:spcPct val="0"/>
              </a:spcBef>
              <a:spcAft>
                <a:spcPct val="0"/>
              </a:spcAft>
              <a:buClrTx/>
              <a:buFont typeface="Arial" panose="020B0604020202020204" pitchFamily="34" charset="0"/>
              <a:buChar char="•"/>
            </a:pPr>
            <a:r>
              <a:rPr kumimoji="0" lang="en-US" altLang="en-US" sz="2200" b="0" i="0" u="none" strike="noStrike" cap="none" normalizeH="0" baseline="0" dirty="0">
                <a:ln>
                  <a:noFill/>
                </a:ln>
                <a:solidFill>
                  <a:schemeClr val="tx1"/>
                </a:solidFill>
                <a:effectLst/>
              </a:rPr>
              <a:t>Memoir </a:t>
            </a:r>
            <a:r>
              <a:rPr kumimoji="0" lang="en-US" altLang="en-US" sz="2200" b="0" i="0" u="none" strike="noStrike" cap="none" normalizeH="0" baseline="0" dirty="0">
                <a:ln>
                  <a:noFill/>
                </a:ln>
                <a:solidFill>
                  <a:srgbClr val="FF0000"/>
                </a:solidFill>
                <a:effectLst/>
              </a:rPr>
              <a:t>$2,474</a:t>
            </a:r>
            <a:r>
              <a:rPr kumimoji="0" lang="en-US" altLang="en-US" sz="2200" b="0" i="0" u="none" strike="noStrike" cap="none" normalizeH="0" baseline="0" dirty="0">
                <a:ln>
                  <a:noFill/>
                </a:ln>
                <a:solidFill>
                  <a:schemeClr val="tx1"/>
                </a:solidFill>
                <a:effectLst/>
              </a:rPr>
              <a:t> (21)</a:t>
            </a:r>
          </a:p>
          <a:p>
            <a:pPr marL="571500" lvl="1" indent="-342900" eaLnBrk="0" fontAlgn="base" hangingPunct="0">
              <a:lnSpc>
                <a:spcPct val="100000"/>
              </a:lnSpc>
              <a:spcBef>
                <a:spcPct val="0"/>
              </a:spcBef>
              <a:spcAft>
                <a:spcPct val="0"/>
              </a:spcAft>
              <a:buClrTx/>
              <a:buFont typeface="Arial" panose="020B0604020202020204" pitchFamily="34" charset="0"/>
              <a:buChar char="•"/>
            </a:pPr>
            <a:r>
              <a:rPr kumimoji="0" lang="en-US" altLang="en-US" sz="2200" b="0" i="0" u="none" strike="noStrike" cap="none" normalizeH="0" baseline="0" dirty="0">
                <a:ln>
                  <a:noFill/>
                </a:ln>
                <a:solidFill>
                  <a:schemeClr val="tx1"/>
                </a:solidFill>
                <a:effectLst/>
              </a:rPr>
              <a:t>Narrative Nonfiction </a:t>
            </a:r>
            <a:r>
              <a:rPr kumimoji="0" lang="en-US" altLang="en-US" sz="2200" b="0" i="0" u="none" strike="noStrike" cap="none" normalizeH="0" baseline="0" dirty="0">
                <a:ln>
                  <a:noFill/>
                </a:ln>
                <a:solidFill>
                  <a:srgbClr val="FF0000"/>
                </a:solidFill>
                <a:effectLst/>
              </a:rPr>
              <a:t>$10,000</a:t>
            </a:r>
            <a:r>
              <a:rPr kumimoji="0" lang="en-US" altLang="en-US" sz="2200" b="0" i="0" u="none" strike="noStrike" cap="none" normalizeH="0" baseline="0" dirty="0">
                <a:ln>
                  <a:noFill/>
                </a:ln>
                <a:solidFill>
                  <a:schemeClr val="tx1"/>
                </a:solidFill>
                <a:effectLst/>
              </a:rPr>
              <a:t> (13)</a:t>
            </a:r>
          </a:p>
          <a:p>
            <a:pPr marL="571500" lvl="1" indent="-342900" eaLnBrk="0" fontAlgn="base" hangingPunct="0">
              <a:lnSpc>
                <a:spcPct val="100000"/>
              </a:lnSpc>
              <a:spcBef>
                <a:spcPct val="0"/>
              </a:spcBef>
              <a:spcAft>
                <a:spcPct val="0"/>
              </a:spcAft>
              <a:buClrTx/>
              <a:buFont typeface="Arial" panose="020B0604020202020204" pitchFamily="34" charset="0"/>
              <a:buChar char="•"/>
            </a:pPr>
            <a:r>
              <a:rPr kumimoji="0" lang="en-US" altLang="en-US" sz="2200" b="0" i="0" u="none" strike="noStrike" cap="none" normalizeH="0" baseline="0" dirty="0">
                <a:ln>
                  <a:noFill/>
                </a:ln>
                <a:solidFill>
                  <a:schemeClr val="tx1"/>
                </a:solidFill>
                <a:effectLst/>
              </a:rPr>
              <a:t>New Adult </a:t>
            </a:r>
            <a:r>
              <a:rPr kumimoji="0" lang="en-US" altLang="en-US" sz="2200" b="0" i="0" u="none" strike="noStrike" cap="none" normalizeH="0" baseline="0" dirty="0">
                <a:ln>
                  <a:noFill/>
                </a:ln>
                <a:solidFill>
                  <a:srgbClr val="FF0000"/>
                </a:solidFill>
                <a:effectLst/>
              </a:rPr>
              <a:t>$145,448</a:t>
            </a:r>
            <a:r>
              <a:rPr kumimoji="0" lang="en-US" altLang="en-US" sz="2200" b="0" i="0" u="none" strike="noStrike" cap="none" normalizeH="0" baseline="0" dirty="0">
                <a:ln>
                  <a:noFill/>
                </a:ln>
                <a:solidFill>
                  <a:schemeClr val="tx1"/>
                </a:solidFill>
                <a:effectLst/>
              </a:rPr>
              <a:t> (2) *</a:t>
            </a:r>
          </a:p>
          <a:p>
            <a:pPr marL="571500" lvl="1" indent="-342900" eaLnBrk="0" fontAlgn="base" hangingPunct="0">
              <a:lnSpc>
                <a:spcPct val="100000"/>
              </a:lnSpc>
              <a:spcBef>
                <a:spcPct val="0"/>
              </a:spcBef>
              <a:spcAft>
                <a:spcPct val="0"/>
              </a:spcAft>
              <a:buClrTx/>
              <a:buFont typeface="Arial" panose="020B0604020202020204" pitchFamily="34" charset="0"/>
              <a:buChar char="•"/>
            </a:pPr>
            <a:r>
              <a:rPr kumimoji="0" lang="en-US" altLang="en-US" sz="2200" b="0" i="0" u="none" strike="noStrike" cap="none" normalizeH="0" baseline="0" dirty="0">
                <a:ln>
                  <a:noFill/>
                </a:ln>
                <a:solidFill>
                  <a:schemeClr val="tx1"/>
                </a:solidFill>
                <a:effectLst/>
              </a:rPr>
              <a:t>Romance </a:t>
            </a:r>
            <a:r>
              <a:rPr kumimoji="0" lang="en-US" altLang="en-US" sz="2200" b="0" i="0" u="none" strike="noStrike" cap="none" normalizeH="0" baseline="0" dirty="0">
                <a:ln>
                  <a:noFill/>
                </a:ln>
                <a:solidFill>
                  <a:srgbClr val="FF0000"/>
                </a:solidFill>
                <a:effectLst/>
              </a:rPr>
              <a:t>$38,800</a:t>
            </a:r>
            <a:r>
              <a:rPr kumimoji="0" lang="en-US" altLang="en-US" sz="2200" b="0" i="0" u="none" strike="noStrike" cap="none" normalizeH="0" baseline="0" dirty="0">
                <a:ln>
                  <a:noFill/>
                </a:ln>
                <a:solidFill>
                  <a:schemeClr val="tx1"/>
                </a:solidFill>
                <a:effectLst/>
              </a:rPr>
              <a:t> (496)</a:t>
            </a:r>
          </a:p>
          <a:p>
            <a:pPr marL="571500" lvl="1" indent="-342900" eaLnBrk="0" fontAlgn="base" hangingPunct="0">
              <a:lnSpc>
                <a:spcPct val="100000"/>
              </a:lnSpc>
              <a:spcBef>
                <a:spcPct val="0"/>
              </a:spcBef>
              <a:spcAft>
                <a:spcPct val="0"/>
              </a:spcAft>
              <a:buClrTx/>
              <a:buFont typeface="Arial" panose="020B0604020202020204" pitchFamily="34" charset="0"/>
              <a:buChar char="•"/>
            </a:pPr>
            <a:r>
              <a:rPr kumimoji="0" lang="en-US" altLang="en-US" sz="2200" b="0" i="0" u="none" strike="noStrike" cap="none" normalizeH="0" baseline="0" dirty="0">
                <a:ln>
                  <a:noFill/>
                </a:ln>
                <a:solidFill>
                  <a:schemeClr val="tx1"/>
                </a:solidFill>
                <a:effectLst/>
              </a:rPr>
              <a:t>Women’s Fiction </a:t>
            </a:r>
            <a:r>
              <a:rPr kumimoji="0" lang="en-US" altLang="en-US" sz="2200" b="0" i="0" u="none" strike="noStrike" cap="none" normalizeH="0" baseline="0" dirty="0">
                <a:ln>
                  <a:noFill/>
                </a:ln>
                <a:solidFill>
                  <a:srgbClr val="FF0000"/>
                </a:solidFill>
                <a:effectLst/>
              </a:rPr>
              <a:t>$9,226</a:t>
            </a:r>
            <a:r>
              <a:rPr kumimoji="0" lang="en-US" altLang="en-US" sz="2200" b="0" i="0" u="none" strike="noStrike" cap="none" normalizeH="0" baseline="0" dirty="0">
                <a:ln>
                  <a:noFill/>
                </a:ln>
                <a:solidFill>
                  <a:schemeClr val="tx1"/>
                </a:solidFill>
                <a:effectLst/>
              </a:rPr>
              <a:t> (45)</a:t>
            </a:r>
          </a:p>
          <a:p>
            <a:pPr marL="571500" lvl="1" indent="-342900" eaLnBrk="0" fontAlgn="base" hangingPunct="0">
              <a:lnSpc>
                <a:spcPct val="100000"/>
              </a:lnSpc>
              <a:spcBef>
                <a:spcPct val="0"/>
              </a:spcBef>
              <a:spcAft>
                <a:spcPct val="0"/>
              </a:spcAft>
              <a:buClrTx/>
              <a:buFont typeface="Arial" panose="020B0604020202020204" pitchFamily="34" charset="0"/>
              <a:buChar char="•"/>
            </a:pPr>
            <a:r>
              <a:rPr kumimoji="0" lang="en-US" altLang="en-US" sz="2200" b="0" i="0" u="none" strike="noStrike" cap="none" normalizeH="0" baseline="0" dirty="0">
                <a:ln>
                  <a:noFill/>
                </a:ln>
                <a:solidFill>
                  <a:schemeClr val="tx1"/>
                </a:solidFill>
                <a:effectLst/>
              </a:rPr>
              <a:t>Young Adult </a:t>
            </a:r>
            <a:r>
              <a:rPr kumimoji="0" lang="en-US" altLang="en-US" sz="2200" b="0" i="0" u="none" strike="noStrike" cap="none" normalizeH="0" baseline="0" dirty="0">
                <a:ln>
                  <a:noFill/>
                </a:ln>
                <a:solidFill>
                  <a:srgbClr val="FF0000"/>
                </a:solidFill>
                <a:effectLst/>
              </a:rPr>
              <a:t>$1,686</a:t>
            </a:r>
            <a:r>
              <a:rPr kumimoji="0" lang="en-US" altLang="en-US" sz="2200" b="0" i="0" u="none" strike="noStrike" cap="none" normalizeH="0" baseline="0" dirty="0">
                <a:ln>
                  <a:noFill/>
                </a:ln>
                <a:solidFill>
                  <a:schemeClr val="tx1"/>
                </a:solidFill>
                <a:effectLst/>
              </a:rPr>
              <a:t> (35)</a:t>
            </a:r>
          </a:p>
          <a:p>
            <a:pPr marL="571500" lvl="1" indent="-342900" eaLnBrk="0" fontAlgn="base" hangingPunct="0">
              <a:lnSpc>
                <a:spcPct val="100000"/>
              </a:lnSpc>
              <a:spcBef>
                <a:spcPct val="0"/>
              </a:spcBef>
              <a:spcAft>
                <a:spcPct val="0"/>
              </a:spcAft>
              <a:buClrTx/>
              <a:buFont typeface="Arial" panose="020B0604020202020204" pitchFamily="34" charset="0"/>
              <a:buChar char="•"/>
            </a:pPr>
            <a:r>
              <a:rPr kumimoji="0" lang="en-US" altLang="en-US" sz="2200" b="0" i="0" u="none" strike="noStrike" cap="none" normalizeH="0" baseline="0" dirty="0">
                <a:ln>
                  <a:noFill/>
                </a:ln>
                <a:solidFill>
                  <a:schemeClr val="tx1"/>
                </a:solidFill>
                <a:effectLst/>
              </a:rPr>
              <a:t>Other </a:t>
            </a:r>
            <a:r>
              <a:rPr kumimoji="0" lang="en-US" altLang="en-US" sz="2200" b="0" i="0" u="none" strike="noStrike" cap="none" normalizeH="0" baseline="0" dirty="0">
                <a:ln>
                  <a:noFill/>
                </a:ln>
                <a:solidFill>
                  <a:srgbClr val="FF0000"/>
                </a:solidFill>
                <a:effectLst/>
              </a:rPr>
              <a:t>$10,000</a:t>
            </a:r>
            <a:r>
              <a:rPr kumimoji="0" lang="en-US" altLang="en-US" sz="2200" b="0" i="0" u="none" strike="noStrike" cap="none" normalizeH="0" baseline="0" dirty="0">
                <a:ln>
                  <a:noFill/>
                </a:ln>
                <a:solidFill>
                  <a:schemeClr val="tx1"/>
                </a:solidFill>
                <a:effectLst/>
              </a:rPr>
              <a:t> (151)</a:t>
            </a:r>
          </a:p>
          <a:p>
            <a:endParaRPr lang="en-US" dirty="0"/>
          </a:p>
        </p:txBody>
      </p:sp>
      <p:sp>
        <p:nvSpPr>
          <p:cNvPr id="4" name="Date Placeholder 3">
            <a:extLst>
              <a:ext uri="{FF2B5EF4-FFF2-40B4-BE49-F238E27FC236}">
                <a16:creationId xmlns:a16="http://schemas.microsoft.com/office/drawing/2014/main" id="{CD5D74EB-A301-05AA-DBD0-0268F1EE855E}"/>
              </a:ext>
            </a:extLst>
          </p:cNvPr>
          <p:cNvSpPr>
            <a:spLocks noGrp="1"/>
          </p:cNvSpPr>
          <p:nvPr>
            <p:ph type="dt" sz="half" idx="10"/>
          </p:nvPr>
        </p:nvSpPr>
        <p:spPr/>
        <p:txBody>
          <a:bodyPr/>
          <a:lstStyle/>
          <a:p>
            <a:fld id="{91825B69-DDA2-485D-8022-76315D90A4C2}" type="datetime1">
              <a:rPr lang="en-US" smtClean="0"/>
              <a:t>7/16/2024</a:t>
            </a:fld>
            <a:endParaRPr lang="en-US" dirty="0"/>
          </a:p>
        </p:txBody>
      </p:sp>
      <p:sp>
        <p:nvSpPr>
          <p:cNvPr id="5" name="Footer Placeholder 4">
            <a:extLst>
              <a:ext uri="{FF2B5EF4-FFF2-40B4-BE49-F238E27FC236}">
                <a16:creationId xmlns:a16="http://schemas.microsoft.com/office/drawing/2014/main" id="{8328DADF-DC2B-89AC-B668-45997EE3FA4D}"/>
              </a:ext>
            </a:extLst>
          </p:cNvPr>
          <p:cNvSpPr>
            <a:spLocks noGrp="1"/>
          </p:cNvSpPr>
          <p:nvPr>
            <p:ph type="ftr" sz="quarter" idx="11"/>
          </p:nvPr>
        </p:nvSpPr>
        <p:spPr/>
        <p:txBody>
          <a:bodyPr/>
          <a:lstStyle/>
          <a:p>
            <a:r>
              <a:rPr lang="en-US" dirty="0"/>
              <a:t>c Allen H. Mesch</a:t>
            </a:r>
          </a:p>
        </p:txBody>
      </p:sp>
      <p:sp>
        <p:nvSpPr>
          <p:cNvPr id="6" name="Slide Number Placeholder 5">
            <a:extLst>
              <a:ext uri="{FF2B5EF4-FFF2-40B4-BE49-F238E27FC236}">
                <a16:creationId xmlns:a16="http://schemas.microsoft.com/office/drawing/2014/main" id="{43F2FE7D-B793-EB90-5174-2BA9DDC6D1D3}"/>
              </a:ext>
            </a:extLst>
          </p:cNvPr>
          <p:cNvSpPr>
            <a:spLocks noGrp="1"/>
          </p:cNvSpPr>
          <p:nvPr>
            <p:ph type="sldNum" sz="quarter" idx="12"/>
          </p:nvPr>
        </p:nvSpPr>
        <p:spPr/>
        <p:txBody>
          <a:bodyPr/>
          <a:lstStyle/>
          <a:p>
            <a:fld id="{1F646F3F-274D-499B-ABBE-824EB4ABDC3D}" type="slidenum">
              <a:rPr lang="en-US" smtClean="0"/>
              <a:t>24</a:t>
            </a:fld>
            <a:endParaRPr lang="en-US" dirty="0"/>
          </a:p>
        </p:txBody>
      </p:sp>
      <p:sp>
        <p:nvSpPr>
          <p:cNvPr id="8" name="TextBox 7">
            <a:extLst>
              <a:ext uri="{FF2B5EF4-FFF2-40B4-BE49-F238E27FC236}">
                <a16:creationId xmlns:a16="http://schemas.microsoft.com/office/drawing/2014/main" id="{83CAA578-EC0F-2819-6D98-9D9E1D014E85}"/>
              </a:ext>
            </a:extLst>
          </p:cNvPr>
          <p:cNvSpPr txBox="1"/>
          <p:nvPr/>
        </p:nvSpPr>
        <p:spPr>
          <a:xfrm>
            <a:off x="5718261" y="5356213"/>
            <a:ext cx="5723298" cy="584775"/>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rPr>
              <a:t>Source: https://www.allianceindependentauthors.org/facts/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hlinkClick r:id="rId2"/>
              </a:rPr>
              <a:t>The Alliance of Independent Authors</a:t>
            </a:r>
            <a:endParaRPr lang="en-US" sz="1600" dirty="0"/>
          </a:p>
        </p:txBody>
      </p:sp>
      <p:sp>
        <p:nvSpPr>
          <p:cNvPr id="9" name="TextBox 8">
            <a:extLst>
              <a:ext uri="{FF2B5EF4-FFF2-40B4-BE49-F238E27FC236}">
                <a16:creationId xmlns:a16="http://schemas.microsoft.com/office/drawing/2014/main" id="{5D0BE8EE-0032-D466-5595-6CC2B1094FD0}"/>
              </a:ext>
            </a:extLst>
          </p:cNvPr>
          <p:cNvSpPr txBox="1"/>
          <p:nvPr/>
        </p:nvSpPr>
        <p:spPr>
          <a:xfrm>
            <a:off x="5805152" y="4117088"/>
            <a:ext cx="5053348" cy="923330"/>
          </a:xfrm>
          <a:prstGeom prst="rect">
            <a:avLst/>
          </a:prstGeom>
          <a:noFill/>
        </p:spPr>
        <p:txBody>
          <a:bodyPr wrap="square" rtlCol="0">
            <a:spAutoFit/>
          </a:bodyPr>
          <a:lstStyle/>
          <a:p>
            <a:r>
              <a:rPr lang="en-US" dirty="0"/>
              <a:t>* New adult books are a genre for 18-25-year-olds that feature two lovers with troubled pasts who defy extraordinary odds to be together.</a:t>
            </a:r>
          </a:p>
        </p:txBody>
      </p:sp>
    </p:spTree>
    <p:extLst>
      <p:ext uri="{BB962C8B-B14F-4D97-AF65-F5344CB8AC3E}">
        <p14:creationId xmlns:p14="http://schemas.microsoft.com/office/powerpoint/2010/main" val="27091673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9156B-EB2F-9AF2-EB7B-0E5FF4BC2A1A}"/>
              </a:ext>
            </a:extLst>
          </p:cNvPr>
          <p:cNvSpPr>
            <a:spLocks noGrp="1"/>
          </p:cNvSpPr>
          <p:nvPr>
            <p:ph type="title"/>
          </p:nvPr>
        </p:nvSpPr>
        <p:spPr>
          <a:xfrm>
            <a:off x="437882" y="136525"/>
            <a:ext cx="11144518" cy="1970466"/>
          </a:xfrm>
        </p:spPr>
        <p:txBody>
          <a:bodyPr>
            <a:normAutofit fontScale="90000"/>
          </a:bodyPr>
          <a:lstStyle/>
          <a:p>
            <a:br>
              <a:rPr kumimoji="0" lang="en-US" altLang="en-US" sz="6600" b="0" i="0" u="none" strike="noStrike" cap="none" normalizeH="0" baseline="0" dirty="0">
                <a:ln>
                  <a:noFill/>
                </a:ln>
                <a:solidFill>
                  <a:schemeClr val="tx1"/>
                </a:solidFill>
                <a:effectLst/>
                <a:latin typeface="Arial" panose="020B0604020202020204" pitchFamily="34" charset="0"/>
              </a:rPr>
            </a:br>
            <a:r>
              <a:rPr lang="en-US" dirty="0"/>
              <a:t>Statistics from AIA - </a:t>
            </a:r>
            <a:r>
              <a:rPr kumimoji="0" lang="en-US" altLang="en-US" sz="4400" b="0" i="0" u="none" strike="noStrike" cap="none" normalizeH="0" baseline="0" dirty="0">
                <a:ln>
                  <a:noFill/>
                </a:ln>
                <a:solidFill>
                  <a:schemeClr val="tx1"/>
                </a:solidFill>
                <a:effectLst/>
              </a:rPr>
              <a:t>Income Comparison Between Self Published Authors and Traditionally Published Authors</a:t>
            </a:r>
            <a:endParaRPr lang="en-US" dirty="0"/>
          </a:p>
        </p:txBody>
      </p:sp>
      <p:sp>
        <p:nvSpPr>
          <p:cNvPr id="3" name="Content Placeholder 2">
            <a:extLst>
              <a:ext uri="{FF2B5EF4-FFF2-40B4-BE49-F238E27FC236}">
                <a16:creationId xmlns:a16="http://schemas.microsoft.com/office/drawing/2014/main" id="{15C49561-9FBF-722F-D92F-D640166DAC3C}"/>
              </a:ext>
            </a:extLst>
          </p:cNvPr>
          <p:cNvSpPr>
            <a:spLocks noGrp="1"/>
          </p:cNvSpPr>
          <p:nvPr>
            <p:ph idx="1"/>
          </p:nvPr>
        </p:nvSpPr>
        <p:spPr>
          <a:xfrm>
            <a:off x="523741" y="2265863"/>
            <a:ext cx="10972800" cy="2821292"/>
          </a:xfrm>
        </p:spPr>
        <p:txBody>
          <a:bodyPr>
            <a:noAutofit/>
          </a:bodyPr>
          <a:lstStyle/>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400" b="0" i="0" u="none" strike="noStrike" cap="none" normalizeH="0" baseline="0" dirty="0">
                <a:ln>
                  <a:noFill/>
                </a:ln>
                <a:solidFill>
                  <a:schemeClr val="tx1"/>
                </a:solidFill>
                <a:effectLst/>
              </a:rPr>
              <a:t>Self-published authors earn more than authors who are traditionally published. </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400" b="0" i="0" u="none" strike="noStrike" cap="none" normalizeH="0" baseline="0" dirty="0">
                <a:ln>
                  <a:noFill/>
                </a:ln>
                <a:solidFill>
                  <a:schemeClr val="tx1"/>
                </a:solidFill>
                <a:effectLst/>
              </a:rPr>
              <a:t>Self-published female authors earn more than self-published male authors. </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400" b="0" i="0" u="none" strike="noStrike" cap="none" normalizeH="0" baseline="0" dirty="0">
                <a:ln>
                  <a:noFill/>
                </a:ln>
                <a:solidFill>
                  <a:schemeClr val="tx1"/>
                </a:solidFill>
                <a:effectLst/>
              </a:rPr>
              <a:t>LGBTQIA+ self-published authors earn more than heterosexual self-published authors. </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400" b="0" i="0" u="none" strike="noStrike" cap="none" normalizeH="0" baseline="0" dirty="0">
                <a:ln>
                  <a:noFill/>
                </a:ln>
                <a:solidFill>
                  <a:schemeClr val="tx1"/>
                </a:solidFill>
                <a:effectLst/>
              </a:rPr>
              <a:t>Successful self-published authors are not “agreeable”… and that's good! </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400" b="0" i="0" u="none" strike="noStrike" cap="none" normalizeH="0" baseline="0" dirty="0">
                <a:ln>
                  <a:noFill/>
                </a:ln>
                <a:solidFill>
                  <a:schemeClr val="tx1"/>
                </a:solidFill>
                <a:effectLst/>
              </a:rPr>
              <a:t>75% of book sales were part of a series (fiction and non-fiction).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chemeClr val="tx1"/>
              </a:solidFill>
              <a:effectLst/>
            </a:endParaRPr>
          </a:p>
          <a:p>
            <a:endParaRPr lang="en-US" sz="2300" dirty="0"/>
          </a:p>
        </p:txBody>
      </p:sp>
      <p:sp>
        <p:nvSpPr>
          <p:cNvPr id="4" name="Date Placeholder 3">
            <a:extLst>
              <a:ext uri="{FF2B5EF4-FFF2-40B4-BE49-F238E27FC236}">
                <a16:creationId xmlns:a16="http://schemas.microsoft.com/office/drawing/2014/main" id="{96902D88-B950-E8A8-96D7-CBFC852218A8}"/>
              </a:ext>
            </a:extLst>
          </p:cNvPr>
          <p:cNvSpPr>
            <a:spLocks noGrp="1"/>
          </p:cNvSpPr>
          <p:nvPr>
            <p:ph type="dt" sz="half" idx="10"/>
          </p:nvPr>
        </p:nvSpPr>
        <p:spPr/>
        <p:txBody>
          <a:bodyPr/>
          <a:lstStyle/>
          <a:p>
            <a:fld id="{E65FC5FD-067A-41DB-BCA3-9BEB5980F668}" type="datetime1">
              <a:rPr lang="en-US" smtClean="0"/>
              <a:t>7/16/2024</a:t>
            </a:fld>
            <a:endParaRPr lang="en-US" dirty="0"/>
          </a:p>
        </p:txBody>
      </p:sp>
      <p:sp>
        <p:nvSpPr>
          <p:cNvPr id="5" name="Slide Number Placeholder 4">
            <a:extLst>
              <a:ext uri="{FF2B5EF4-FFF2-40B4-BE49-F238E27FC236}">
                <a16:creationId xmlns:a16="http://schemas.microsoft.com/office/drawing/2014/main" id="{5DB593AB-524D-09A9-31C1-CD35E2DC7FFF}"/>
              </a:ext>
            </a:extLst>
          </p:cNvPr>
          <p:cNvSpPr>
            <a:spLocks noGrp="1"/>
          </p:cNvSpPr>
          <p:nvPr>
            <p:ph type="sldNum" sz="quarter" idx="12"/>
          </p:nvPr>
        </p:nvSpPr>
        <p:spPr/>
        <p:txBody>
          <a:bodyPr/>
          <a:lstStyle/>
          <a:p>
            <a:fld id="{1F646F3F-274D-499B-ABBE-824EB4ABDC3D}" type="slidenum">
              <a:rPr lang="en-US" smtClean="0"/>
              <a:t>25</a:t>
            </a:fld>
            <a:endParaRPr lang="en-US" dirty="0"/>
          </a:p>
        </p:txBody>
      </p:sp>
      <p:sp>
        <p:nvSpPr>
          <p:cNvPr id="8" name="Footer Placeholder 7">
            <a:extLst>
              <a:ext uri="{FF2B5EF4-FFF2-40B4-BE49-F238E27FC236}">
                <a16:creationId xmlns:a16="http://schemas.microsoft.com/office/drawing/2014/main" id="{010AAD0E-C54E-A85A-C014-543BB118F43F}"/>
              </a:ext>
            </a:extLst>
          </p:cNvPr>
          <p:cNvSpPr>
            <a:spLocks noGrp="1"/>
          </p:cNvSpPr>
          <p:nvPr>
            <p:ph type="ftr" sz="quarter" idx="11"/>
          </p:nvPr>
        </p:nvSpPr>
        <p:spPr/>
        <p:txBody>
          <a:bodyPr/>
          <a:lstStyle/>
          <a:p>
            <a:r>
              <a:rPr lang="en-US"/>
              <a:t>c Allen H. Mesch</a:t>
            </a:r>
            <a:endParaRPr lang="en-US" dirty="0"/>
          </a:p>
        </p:txBody>
      </p:sp>
      <p:sp>
        <p:nvSpPr>
          <p:cNvPr id="10" name="TextBox 9">
            <a:extLst>
              <a:ext uri="{FF2B5EF4-FFF2-40B4-BE49-F238E27FC236}">
                <a16:creationId xmlns:a16="http://schemas.microsoft.com/office/drawing/2014/main" id="{76FBE738-3012-C8C6-A430-EA3CD1E713D0}"/>
              </a:ext>
            </a:extLst>
          </p:cNvPr>
          <p:cNvSpPr txBox="1"/>
          <p:nvPr/>
        </p:nvSpPr>
        <p:spPr>
          <a:xfrm>
            <a:off x="523741" y="5667413"/>
            <a:ext cx="5723298" cy="584775"/>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rPr>
              <a:t>Source: https://www.allianceindependentauthors.org/facts/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rPr>
              <a:t>Source: </a:t>
            </a:r>
            <a:r>
              <a:rPr kumimoji="0" lang="en-US" altLang="en-US" sz="1600" b="0" i="0" u="none" strike="noStrike" cap="none" normalizeH="0" baseline="0" dirty="0">
                <a:ln>
                  <a:noFill/>
                </a:ln>
                <a:solidFill>
                  <a:schemeClr val="tx1"/>
                </a:solidFill>
                <a:effectLst/>
                <a:hlinkClick r:id="rId3"/>
              </a:rPr>
              <a:t>The Alliance of Independent Authors</a:t>
            </a:r>
            <a:endParaRPr kumimoji="0" lang="en-US" altLang="en-US" sz="16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851555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9156B-EB2F-9AF2-EB7B-0E5FF4BC2A1A}"/>
              </a:ext>
            </a:extLst>
          </p:cNvPr>
          <p:cNvSpPr>
            <a:spLocks noGrp="1"/>
          </p:cNvSpPr>
          <p:nvPr>
            <p:ph type="title"/>
          </p:nvPr>
        </p:nvSpPr>
        <p:spPr>
          <a:xfrm>
            <a:off x="609600" y="265044"/>
            <a:ext cx="10972800" cy="808382"/>
          </a:xfrm>
        </p:spPr>
        <p:txBody>
          <a:bodyPr>
            <a:normAutofit/>
          </a:bodyPr>
          <a:lstStyle/>
          <a:p>
            <a:r>
              <a:rPr lang="en-US" dirty="0"/>
              <a:t>Types of Book Editing Services</a:t>
            </a:r>
          </a:p>
        </p:txBody>
      </p:sp>
      <p:sp>
        <p:nvSpPr>
          <p:cNvPr id="3" name="Content Placeholder 2">
            <a:extLst>
              <a:ext uri="{FF2B5EF4-FFF2-40B4-BE49-F238E27FC236}">
                <a16:creationId xmlns:a16="http://schemas.microsoft.com/office/drawing/2014/main" id="{15C49561-9FBF-722F-D92F-D640166DAC3C}"/>
              </a:ext>
            </a:extLst>
          </p:cNvPr>
          <p:cNvSpPr>
            <a:spLocks noGrp="1"/>
          </p:cNvSpPr>
          <p:nvPr>
            <p:ph idx="1"/>
          </p:nvPr>
        </p:nvSpPr>
        <p:spPr>
          <a:xfrm>
            <a:off x="609600" y="1253357"/>
            <a:ext cx="10972800" cy="4567894"/>
          </a:xfrm>
        </p:spPr>
        <p:txBody>
          <a:bodyPr>
            <a:noAutofit/>
          </a:bodyPr>
          <a:lstStyle/>
          <a:p>
            <a:pPr marL="342900" marR="0" lvl="0" indent="-342900" algn="l">
              <a:lnSpc>
                <a:spcPct val="115000"/>
              </a:lnSpc>
              <a:spcBef>
                <a:spcPts val="0"/>
              </a:spcBef>
              <a:spcAft>
                <a:spcPts val="600"/>
              </a:spcAft>
              <a:buSzPts val="1000"/>
              <a:buFont typeface="Symbol" panose="05050102010706020507" pitchFamily="18" charset="2"/>
              <a:buChar char=""/>
              <a:tabLst>
                <a:tab pos="457200" algn="l"/>
              </a:tabLst>
            </a:pPr>
            <a:r>
              <a:rPr lang="en-US" sz="2200" b="1" dirty="0">
                <a:solidFill>
                  <a:schemeClr val="accent1">
                    <a:lumMod val="75000"/>
                  </a:schemeClr>
                </a:solidFill>
                <a:effectLst/>
                <a:ea typeface="Times New Roman" panose="02020603050405020304" pitchFamily="18" charset="0"/>
                <a:cs typeface="Times New Roman" panose="02020603050405020304" pitchFamily="18" charset="0"/>
              </a:rPr>
              <a:t>Developmental editing</a:t>
            </a:r>
            <a:r>
              <a:rPr lang="en-US" sz="2200" dirty="0">
                <a:solidFill>
                  <a:schemeClr val="accent1">
                    <a:lumMod val="75000"/>
                  </a:schemeClr>
                </a:solidFill>
                <a:effectLst/>
                <a:ea typeface="Times New Roman" panose="02020603050405020304" pitchFamily="18" charset="0"/>
                <a:cs typeface="Times New Roman" panose="02020603050405020304" pitchFamily="18" charset="0"/>
              </a:rPr>
              <a:t> </a:t>
            </a:r>
            <a:r>
              <a:rPr lang="en-US" sz="2200" dirty="0">
                <a:solidFill>
                  <a:srgbClr val="404040"/>
                </a:solidFill>
                <a:effectLst/>
                <a:ea typeface="Times New Roman" panose="02020603050405020304" pitchFamily="18" charset="0"/>
                <a:cs typeface="Times New Roman" panose="02020603050405020304" pitchFamily="18" charset="0"/>
              </a:rPr>
              <a:t>– looks at the book’s big picture and overall structure in nonfiction or plot and characters in fiction. </a:t>
            </a:r>
          </a:p>
          <a:p>
            <a:pPr marL="342900" marR="0" lvl="0" indent="-342900" algn="l">
              <a:lnSpc>
                <a:spcPct val="115000"/>
              </a:lnSpc>
              <a:spcBef>
                <a:spcPts val="0"/>
              </a:spcBef>
              <a:spcAft>
                <a:spcPts val="600"/>
              </a:spcAft>
              <a:buSzPts val="1000"/>
              <a:buFont typeface="Symbol" panose="05050102010706020507" pitchFamily="18" charset="2"/>
              <a:buChar char=""/>
              <a:tabLst>
                <a:tab pos="457200" algn="l"/>
              </a:tabLst>
            </a:pPr>
            <a:r>
              <a:rPr lang="en-US" sz="2200" b="1" dirty="0">
                <a:solidFill>
                  <a:schemeClr val="accent1">
                    <a:lumMod val="75000"/>
                  </a:schemeClr>
                </a:solidFill>
                <a:effectLst/>
                <a:ea typeface="Times New Roman" panose="02020603050405020304" pitchFamily="18" charset="0"/>
                <a:cs typeface="Times New Roman" panose="02020603050405020304" pitchFamily="18" charset="0"/>
              </a:rPr>
              <a:t>Line editing </a:t>
            </a:r>
            <a:r>
              <a:rPr lang="en-US" sz="2200" dirty="0">
                <a:solidFill>
                  <a:srgbClr val="404040"/>
                </a:solidFill>
                <a:effectLst/>
                <a:ea typeface="Times New Roman" panose="02020603050405020304" pitchFamily="18" charset="0"/>
                <a:cs typeface="Times New Roman" panose="02020603050405020304" pitchFamily="18" charset="0"/>
              </a:rPr>
              <a:t>– goes through each line refining the arrangement of words and phrases to create well-formed sentences and smooth-transitioning paragraphs. </a:t>
            </a:r>
          </a:p>
          <a:p>
            <a:pPr marL="342900" marR="0" lvl="0" indent="-342900" algn="l">
              <a:lnSpc>
                <a:spcPct val="115000"/>
              </a:lnSpc>
              <a:spcBef>
                <a:spcPts val="0"/>
              </a:spcBef>
              <a:spcAft>
                <a:spcPts val="600"/>
              </a:spcAft>
              <a:buSzPts val="1000"/>
              <a:buFont typeface="Symbol" panose="05050102010706020507" pitchFamily="18" charset="2"/>
              <a:buChar char=""/>
              <a:tabLst>
                <a:tab pos="457200" algn="l"/>
              </a:tabLst>
            </a:pPr>
            <a:r>
              <a:rPr lang="en-US" sz="2200" b="1" dirty="0">
                <a:solidFill>
                  <a:schemeClr val="accent1">
                    <a:lumMod val="75000"/>
                  </a:schemeClr>
                </a:solidFill>
                <a:effectLst/>
                <a:ea typeface="Times New Roman" panose="02020603050405020304" pitchFamily="18" charset="0"/>
                <a:cs typeface="Times New Roman" panose="02020603050405020304" pitchFamily="18" charset="0"/>
              </a:rPr>
              <a:t>Copyediting</a:t>
            </a:r>
            <a:r>
              <a:rPr lang="en-US" sz="2200" b="1" dirty="0">
                <a:solidFill>
                  <a:srgbClr val="404040"/>
                </a:solidFill>
                <a:effectLst/>
                <a:ea typeface="Times New Roman" panose="02020603050405020304" pitchFamily="18" charset="0"/>
                <a:cs typeface="Times New Roman" panose="02020603050405020304" pitchFamily="18" charset="0"/>
              </a:rPr>
              <a:t> </a:t>
            </a:r>
            <a:r>
              <a:rPr lang="en-US" sz="2200" dirty="0">
                <a:solidFill>
                  <a:srgbClr val="404040"/>
                </a:solidFill>
                <a:effectLst/>
                <a:ea typeface="Times New Roman" panose="02020603050405020304" pitchFamily="18" charset="0"/>
                <a:cs typeface="Times New Roman" panose="02020603050405020304" pitchFamily="18" charset="0"/>
              </a:rPr>
              <a:t>– corrects grammar, punctuation, and spelling errors. Copyediting also includes correcting commonly confused words (e.g., affect and effect) as well as checking for internal consistency of facts and consistency with capitalization, hyphenation, and numerals. </a:t>
            </a:r>
          </a:p>
          <a:p>
            <a:pPr marL="342900" marR="0" lvl="0" indent="-342900" algn="l">
              <a:lnSpc>
                <a:spcPct val="115000"/>
              </a:lnSpc>
              <a:spcBef>
                <a:spcPts val="0"/>
              </a:spcBef>
              <a:spcAft>
                <a:spcPts val="600"/>
              </a:spcAft>
              <a:buSzPts val="1000"/>
              <a:buFont typeface="Symbol" panose="05050102010706020507" pitchFamily="18" charset="2"/>
              <a:buChar char=""/>
              <a:tabLst>
                <a:tab pos="457200" algn="l"/>
              </a:tabLst>
            </a:pPr>
            <a:r>
              <a:rPr lang="en-US" sz="2200" b="1" dirty="0">
                <a:solidFill>
                  <a:schemeClr val="accent1">
                    <a:lumMod val="75000"/>
                  </a:schemeClr>
                </a:solidFill>
                <a:effectLst/>
                <a:ea typeface="Times New Roman" panose="02020603050405020304" pitchFamily="18" charset="0"/>
                <a:cs typeface="Times New Roman" panose="02020603050405020304" pitchFamily="18" charset="0"/>
              </a:rPr>
              <a:t>Proofreading</a:t>
            </a:r>
            <a:r>
              <a:rPr lang="en-US" sz="2200" dirty="0">
                <a:solidFill>
                  <a:srgbClr val="404040"/>
                </a:solidFill>
                <a:effectLst/>
                <a:ea typeface="Times New Roman" panose="02020603050405020304" pitchFamily="18" charset="0"/>
                <a:cs typeface="Times New Roman" panose="02020603050405020304" pitchFamily="18" charset="0"/>
              </a:rPr>
              <a:t> – a final check before publication to find missed typos, missing words, repeated words, spacing and formatting consistency. </a:t>
            </a:r>
            <a:endParaRPr lang="en-US" sz="2200" dirty="0"/>
          </a:p>
        </p:txBody>
      </p:sp>
      <p:sp>
        <p:nvSpPr>
          <p:cNvPr id="4" name="Date Placeholder 3">
            <a:extLst>
              <a:ext uri="{FF2B5EF4-FFF2-40B4-BE49-F238E27FC236}">
                <a16:creationId xmlns:a16="http://schemas.microsoft.com/office/drawing/2014/main" id="{96902D88-B950-E8A8-96D7-CBFC852218A8}"/>
              </a:ext>
            </a:extLst>
          </p:cNvPr>
          <p:cNvSpPr>
            <a:spLocks noGrp="1"/>
          </p:cNvSpPr>
          <p:nvPr>
            <p:ph type="dt" sz="half" idx="10"/>
          </p:nvPr>
        </p:nvSpPr>
        <p:spPr/>
        <p:txBody>
          <a:bodyPr/>
          <a:lstStyle/>
          <a:p>
            <a:fld id="{E65FC5FD-067A-41DB-BCA3-9BEB5980F668}" type="datetime1">
              <a:rPr lang="en-US" smtClean="0"/>
              <a:t>7/16/2024</a:t>
            </a:fld>
            <a:endParaRPr lang="en-US" dirty="0"/>
          </a:p>
        </p:txBody>
      </p:sp>
      <p:sp>
        <p:nvSpPr>
          <p:cNvPr id="5" name="Slide Number Placeholder 4">
            <a:extLst>
              <a:ext uri="{FF2B5EF4-FFF2-40B4-BE49-F238E27FC236}">
                <a16:creationId xmlns:a16="http://schemas.microsoft.com/office/drawing/2014/main" id="{5DB593AB-524D-09A9-31C1-CD35E2DC7FFF}"/>
              </a:ext>
            </a:extLst>
          </p:cNvPr>
          <p:cNvSpPr>
            <a:spLocks noGrp="1"/>
          </p:cNvSpPr>
          <p:nvPr>
            <p:ph type="sldNum" sz="quarter" idx="12"/>
          </p:nvPr>
        </p:nvSpPr>
        <p:spPr/>
        <p:txBody>
          <a:bodyPr/>
          <a:lstStyle/>
          <a:p>
            <a:fld id="{1F646F3F-274D-499B-ABBE-824EB4ABDC3D}" type="slidenum">
              <a:rPr lang="en-US" smtClean="0"/>
              <a:t>26</a:t>
            </a:fld>
            <a:endParaRPr lang="en-US" dirty="0"/>
          </a:p>
        </p:txBody>
      </p:sp>
      <p:sp>
        <p:nvSpPr>
          <p:cNvPr id="8" name="Footer Placeholder 7">
            <a:extLst>
              <a:ext uri="{FF2B5EF4-FFF2-40B4-BE49-F238E27FC236}">
                <a16:creationId xmlns:a16="http://schemas.microsoft.com/office/drawing/2014/main" id="{010AAD0E-C54E-A85A-C014-543BB118F43F}"/>
              </a:ext>
            </a:extLst>
          </p:cNvPr>
          <p:cNvSpPr>
            <a:spLocks noGrp="1"/>
          </p:cNvSpPr>
          <p:nvPr>
            <p:ph type="ftr" sz="quarter" idx="11"/>
          </p:nvPr>
        </p:nvSpPr>
        <p:spPr/>
        <p:txBody>
          <a:bodyPr/>
          <a:lstStyle/>
          <a:p>
            <a:r>
              <a:rPr lang="en-US" dirty="0"/>
              <a:t>c Allen H. Mesch</a:t>
            </a:r>
          </a:p>
        </p:txBody>
      </p:sp>
    </p:spTree>
    <p:extLst>
      <p:ext uri="{BB962C8B-B14F-4D97-AF65-F5344CB8AC3E}">
        <p14:creationId xmlns:p14="http://schemas.microsoft.com/office/powerpoint/2010/main" val="18560096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9156B-EB2F-9AF2-EB7B-0E5FF4BC2A1A}"/>
              </a:ext>
            </a:extLst>
          </p:cNvPr>
          <p:cNvSpPr>
            <a:spLocks noGrp="1"/>
          </p:cNvSpPr>
          <p:nvPr>
            <p:ph type="title"/>
          </p:nvPr>
        </p:nvSpPr>
        <p:spPr>
          <a:xfrm>
            <a:off x="609600" y="265044"/>
            <a:ext cx="10972800" cy="808382"/>
          </a:xfrm>
        </p:spPr>
        <p:txBody>
          <a:bodyPr>
            <a:normAutofit/>
          </a:bodyPr>
          <a:lstStyle/>
          <a:p>
            <a:r>
              <a:rPr lang="en-US" dirty="0"/>
              <a:t>Is It Worth It?</a:t>
            </a:r>
          </a:p>
        </p:txBody>
      </p:sp>
      <p:graphicFrame>
        <p:nvGraphicFramePr>
          <p:cNvPr id="6" name="Content Placeholder 5">
            <a:extLst>
              <a:ext uri="{FF2B5EF4-FFF2-40B4-BE49-F238E27FC236}">
                <a16:creationId xmlns:a16="http://schemas.microsoft.com/office/drawing/2014/main" id="{17B07566-CD6D-8990-9C6A-B59663371365}"/>
              </a:ext>
            </a:extLst>
          </p:cNvPr>
          <p:cNvGraphicFramePr>
            <a:graphicFrameLocks noGrp="1"/>
          </p:cNvGraphicFramePr>
          <p:nvPr>
            <p:ph idx="1"/>
            <p:extLst>
              <p:ext uri="{D42A27DB-BD31-4B8C-83A1-F6EECF244321}">
                <p14:modId xmlns:p14="http://schemas.microsoft.com/office/powerpoint/2010/main" val="269204316"/>
              </p:ext>
            </p:extLst>
          </p:nvPr>
        </p:nvGraphicFramePr>
        <p:xfrm>
          <a:off x="632790" y="1802213"/>
          <a:ext cx="11135932" cy="2564517"/>
        </p:xfrm>
        <a:graphic>
          <a:graphicData uri="http://schemas.openxmlformats.org/drawingml/2006/table">
            <a:tbl>
              <a:tblPr firstRow="1" firstCol="1" bandRow="1">
                <a:tableStyleId>{5C22544A-7EE6-4342-B048-85BDC9FD1C3A}</a:tableStyleId>
              </a:tblPr>
              <a:tblGrid>
                <a:gridCol w="3131558">
                  <a:extLst>
                    <a:ext uri="{9D8B030D-6E8A-4147-A177-3AD203B41FA5}">
                      <a16:colId xmlns:a16="http://schemas.microsoft.com/office/drawing/2014/main" val="2660669474"/>
                    </a:ext>
                  </a:extLst>
                </a:gridCol>
                <a:gridCol w="1962933">
                  <a:extLst>
                    <a:ext uri="{9D8B030D-6E8A-4147-A177-3AD203B41FA5}">
                      <a16:colId xmlns:a16="http://schemas.microsoft.com/office/drawing/2014/main" val="3154511302"/>
                    </a:ext>
                  </a:extLst>
                </a:gridCol>
                <a:gridCol w="2010355">
                  <a:extLst>
                    <a:ext uri="{9D8B030D-6E8A-4147-A177-3AD203B41FA5}">
                      <a16:colId xmlns:a16="http://schemas.microsoft.com/office/drawing/2014/main" val="2279552704"/>
                    </a:ext>
                  </a:extLst>
                </a:gridCol>
                <a:gridCol w="1970468">
                  <a:extLst>
                    <a:ext uri="{9D8B030D-6E8A-4147-A177-3AD203B41FA5}">
                      <a16:colId xmlns:a16="http://schemas.microsoft.com/office/drawing/2014/main" val="1546482393"/>
                    </a:ext>
                  </a:extLst>
                </a:gridCol>
                <a:gridCol w="2060618">
                  <a:extLst>
                    <a:ext uri="{9D8B030D-6E8A-4147-A177-3AD203B41FA5}">
                      <a16:colId xmlns:a16="http://schemas.microsoft.com/office/drawing/2014/main" val="2942895197"/>
                    </a:ext>
                  </a:extLst>
                </a:gridCol>
              </a:tblGrid>
              <a:tr h="524939">
                <a:tc>
                  <a:txBody>
                    <a:bodyPr/>
                    <a:lstStyle/>
                    <a:p>
                      <a:pPr marL="0" marR="0" indent="0" algn="just">
                        <a:lnSpc>
                          <a:spcPct val="115000"/>
                        </a:lnSpc>
                        <a:spcBef>
                          <a:spcPts val="0"/>
                        </a:spcBef>
                        <a:spcAft>
                          <a:spcPts val="0"/>
                        </a:spcAft>
                      </a:pPr>
                      <a:r>
                        <a:rPr lang="en-US" sz="2000" kern="100">
                          <a:effectLst/>
                        </a:rPr>
                        <a:t>Number of Words</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just">
                        <a:lnSpc>
                          <a:spcPct val="115000"/>
                        </a:lnSpc>
                        <a:spcBef>
                          <a:spcPts val="0"/>
                        </a:spcBef>
                        <a:spcAft>
                          <a:spcPts val="0"/>
                        </a:spcAft>
                      </a:pPr>
                      <a:r>
                        <a:rPr lang="en-US" sz="2000" kern="100" dirty="0">
                          <a:effectLst/>
                        </a:rPr>
                        <a:t>$.01 per word</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a:lnSpc>
                          <a:spcPct val="115000"/>
                        </a:lnSpc>
                        <a:spcBef>
                          <a:spcPts val="0"/>
                        </a:spcBef>
                        <a:spcAft>
                          <a:spcPts val="0"/>
                        </a:spcAft>
                      </a:pPr>
                      <a:r>
                        <a:rPr lang="en-US" sz="2000" kern="100" dirty="0">
                          <a:effectLst/>
                        </a:rPr>
                        <a:t>$.02 per word</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a:lnSpc>
                          <a:spcPct val="115000"/>
                        </a:lnSpc>
                        <a:spcBef>
                          <a:spcPts val="0"/>
                        </a:spcBef>
                        <a:spcAft>
                          <a:spcPts val="0"/>
                        </a:spcAft>
                      </a:pPr>
                      <a:r>
                        <a:rPr lang="en-US" sz="2000" kern="100" dirty="0">
                          <a:effectLst/>
                        </a:rPr>
                        <a:t>$.03 per word</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a:lnSpc>
                          <a:spcPct val="115000"/>
                        </a:lnSpc>
                        <a:spcBef>
                          <a:spcPts val="0"/>
                        </a:spcBef>
                        <a:spcAft>
                          <a:spcPts val="0"/>
                        </a:spcAft>
                      </a:pPr>
                      <a:r>
                        <a:rPr lang="en-US" sz="2000" kern="100" dirty="0">
                          <a:effectLst/>
                        </a:rPr>
                        <a:t>$.04 per word</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22228066"/>
                  </a:ext>
                </a:extLst>
              </a:tr>
              <a:tr h="578636">
                <a:tc>
                  <a:txBody>
                    <a:bodyPr/>
                    <a:lstStyle/>
                    <a:p>
                      <a:pPr marL="0" marR="0" indent="0" algn="just">
                        <a:lnSpc>
                          <a:spcPct val="115000"/>
                        </a:lnSpc>
                        <a:spcBef>
                          <a:spcPts val="0"/>
                        </a:spcBef>
                        <a:spcAft>
                          <a:spcPts val="0"/>
                        </a:spcAft>
                      </a:pPr>
                      <a:r>
                        <a:rPr lang="en-US" sz="2000" kern="100" dirty="0">
                          <a:effectLst/>
                        </a:rPr>
                        <a:t>70,000</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a:lnSpc>
                          <a:spcPct val="115000"/>
                        </a:lnSpc>
                        <a:spcBef>
                          <a:spcPts val="0"/>
                        </a:spcBef>
                        <a:spcAft>
                          <a:spcPts val="0"/>
                        </a:spcAft>
                      </a:pPr>
                      <a:r>
                        <a:rPr lang="en-US" sz="2000" kern="100" dirty="0">
                          <a:effectLst/>
                        </a:rPr>
                        <a:t>$700</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a:lnSpc>
                          <a:spcPct val="115000"/>
                        </a:lnSpc>
                        <a:spcBef>
                          <a:spcPts val="0"/>
                        </a:spcBef>
                        <a:spcAft>
                          <a:spcPts val="0"/>
                        </a:spcAft>
                      </a:pPr>
                      <a:r>
                        <a:rPr lang="en-US" sz="2000" kern="100" dirty="0">
                          <a:effectLst/>
                        </a:rPr>
                        <a:t>$1,400</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a:lnSpc>
                          <a:spcPct val="115000"/>
                        </a:lnSpc>
                        <a:spcBef>
                          <a:spcPts val="0"/>
                        </a:spcBef>
                        <a:spcAft>
                          <a:spcPts val="0"/>
                        </a:spcAft>
                      </a:pPr>
                      <a:r>
                        <a:rPr lang="en-US" sz="2000" kern="100">
                          <a:effectLst/>
                        </a:rPr>
                        <a:t>$2,100</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a:lnSpc>
                          <a:spcPct val="115000"/>
                        </a:lnSpc>
                        <a:spcBef>
                          <a:spcPts val="0"/>
                        </a:spcBef>
                        <a:spcAft>
                          <a:spcPts val="0"/>
                        </a:spcAft>
                      </a:pPr>
                      <a:r>
                        <a:rPr lang="en-US" sz="2000" kern="100">
                          <a:effectLst/>
                        </a:rPr>
                        <a:t>$2,800</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98062070"/>
                  </a:ext>
                </a:extLst>
              </a:tr>
              <a:tr h="498535">
                <a:tc>
                  <a:txBody>
                    <a:bodyPr/>
                    <a:lstStyle/>
                    <a:p>
                      <a:pPr marL="0" marR="0" indent="0" algn="just">
                        <a:lnSpc>
                          <a:spcPct val="115000"/>
                        </a:lnSpc>
                        <a:spcBef>
                          <a:spcPts val="0"/>
                        </a:spcBef>
                        <a:spcAft>
                          <a:spcPts val="0"/>
                        </a:spcAft>
                      </a:pPr>
                      <a:r>
                        <a:rPr lang="en-US" sz="2000" kern="100">
                          <a:effectLst/>
                        </a:rPr>
                        <a:t>80,000</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a:lnSpc>
                          <a:spcPct val="115000"/>
                        </a:lnSpc>
                        <a:spcBef>
                          <a:spcPts val="0"/>
                        </a:spcBef>
                        <a:spcAft>
                          <a:spcPts val="0"/>
                        </a:spcAft>
                      </a:pPr>
                      <a:r>
                        <a:rPr lang="en-US" sz="2000" kern="100">
                          <a:effectLst/>
                        </a:rPr>
                        <a:t>$800</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a:lnSpc>
                          <a:spcPct val="115000"/>
                        </a:lnSpc>
                        <a:spcBef>
                          <a:spcPts val="0"/>
                        </a:spcBef>
                        <a:spcAft>
                          <a:spcPts val="0"/>
                        </a:spcAft>
                      </a:pPr>
                      <a:r>
                        <a:rPr lang="en-US" sz="2000" kern="100" dirty="0">
                          <a:effectLst/>
                        </a:rPr>
                        <a:t>$1,600</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a:lnSpc>
                          <a:spcPct val="115000"/>
                        </a:lnSpc>
                        <a:spcBef>
                          <a:spcPts val="0"/>
                        </a:spcBef>
                        <a:spcAft>
                          <a:spcPts val="0"/>
                        </a:spcAft>
                      </a:pPr>
                      <a:r>
                        <a:rPr lang="en-US" sz="2000" kern="100" dirty="0">
                          <a:effectLst/>
                        </a:rPr>
                        <a:t>$2,400</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a:lnSpc>
                          <a:spcPct val="115000"/>
                        </a:lnSpc>
                        <a:spcBef>
                          <a:spcPts val="0"/>
                        </a:spcBef>
                        <a:spcAft>
                          <a:spcPts val="0"/>
                        </a:spcAft>
                      </a:pPr>
                      <a:r>
                        <a:rPr lang="en-US" sz="2000" kern="100" dirty="0">
                          <a:effectLst/>
                        </a:rPr>
                        <a:t>$3,200</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67586735"/>
                  </a:ext>
                </a:extLst>
              </a:tr>
              <a:tr h="402662">
                <a:tc>
                  <a:txBody>
                    <a:bodyPr/>
                    <a:lstStyle/>
                    <a:p>
                      <a:pPr marL="0" marR="0" indent="0" algn="just">
                        <a:lnSpc>
                          <a:spcPct val="115000"/>
                        </a:lnSpc>
                        <a:spcBef>
                          <a:spcPts val="0"/>
                        </a:spcBef>
                        <a:spcAft>
                          <a:spcPts val="0"/>
                        </a:spcAft>
                      </a:pPr>
                      <a:r>
                        <a:rPr lang="en-US" sz="2000" kern="100">
                          <a:effectLst/>
                        </a:rPr>
                        <a:t>90,000</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a:lnSpc>
                          <a:spcPct val="115000"/>
                        </a:lnSpc>
                        <a:spcBef>
                          <a:spcPts val="0"/>
                        </a:spcBef>
                        <a:spcAft>
                          <a:spcPts val="0"/>
                        </a:spcAft>
                      </a:pPr>
                      <a:r>
                        <a:rPr lang="en-US" sz="2000" kern="100">
                          <a:effectLst/>
                        </a:rPr>
                        <a:t>$900</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a:lnSpc>
                          <a:spcPct val="115000"/>
                        </a:lnSpc>
                        <a:spcBef>
                          <a:spcPts val="0"/>
                        </a:spcBef>
                        <a:spcAft>
                          <a:spcPts val="0"/>
                        </a:spcAft>
                      </a:pPr>
                      <a:r>
                        <a:rPr lang="en-US" sz="2000" kern="100">
                          <a:effectLst/>
                        </a:rPr>
                        <a:t>$1,800</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a:lnSpc>
                          <a:spcPct val="115000"/>
                        </a:lnSpc>
                        <a:spcBef>
                          <a:spcPts val="0"/>
                        </a:spcBef>
                        <a:spcAft>
                          <a:spcPts val="0"/>
                        </a:spcAft>
                      </a:pPr>
                      <a:r>
                        <a:rPr lang="en-US" sz="2000" kern="100">
                          <a:effectLst/>
                        </a:rPr>
                        <a:t>$2,700</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a:lnSpc>
                          <a:spcPct val="115000"/>
                        </a:lnSpc>
                        <a:spcBef>
                          <a:spcPts val="0"/>
                        </a:spcBef>
                        <a:spcAft>
                          <a:spcPts val="0"/>
                        </a:spcAft>
                      </a:pPr>
                      <a:r>
                        <a:rPr lang="en-US" sz="2000" kern="100" dirty="0">
                          <a:effectLst/>
                        </a:rPr>
                        <a:t>$3,600</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71255363"/>
                  </a:ext>
                </a:extLst>
              </a:tr>
              <a:tr h="559745">
                <a:tc>
                  <a:txBody>
                    <a:bodyPr/>
                    <a:lstStyle/>
                    <a:p>
                      <a:pPr marL="0" marR="0" indent="0" algn="just">
                        <a:lnSpc>
                          <a:spcPct val="115000"/>
                        </a:lnSpc>
                        <a:spcBef>
                          <a:spcPts val="0"/>
                        </a:spcBef>
                        <a:spcAft>
                          <a:spcPts val="0"/>
                        </a:spcAft>
                      </a:pPr>
                      <a:r>
                        <a:rPr lang="en-US" sz="2000" kern="100">
                          <a:effectLst/>
                        </a:rPr>
                        <a:t>100,000</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a:lnSpc>
                          <a:spcPct val="115000"/>
                        </a:lnSpc>
                        <a:spcBef>
                          <a:spcPts val="0"/>
                        </a:spcBef>
                        <a:spcAft>
                          <a:spcPts val="0"/>
                        </a:spcAft>
                      </a:pPr>
                      <a:r>
                        <a:rPr lang="en-US" sz="2000" kern="100">
                          <a:effectLst/>
                        </a:rPr>
                        <a:t>$1,000</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a:lnSpc>
                          <a:spcPct val="115000"/>
                        </a:lnSpc>
                        <a:spcBef>
                          <a:spcPts val="0"/>
                        </a:spcBef>
                        <a:spcAft>
                          <a:spcPts val="0"/>
                        </a:spcAft>
                      </a:pPr>
                      <a:r>
                        <a:rPr lang="en-US" sz="2000" kern="100">
                          <a:effectLst/>
                        </a:rPr>
                        <a:t>$2,000</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a:lnSpc>
                          <a:spcPct val="115000"/>
                        </a:lnSpc>
                        <a:spcBef>
                          <a:spcPts val="0"/>
                        </a:spcBef>
                        <a:spcAft>
                          <a:spcPts val="0"/>
                        </a:spcAft>
                      </a:pPr>
                      <a:r>
                        <a:rPr lang="en-US" sz="2000" kern="100">
                          <a:effectLst/>
                        </a:rPr>
                        <a:t>$3,000</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a:lnSpc>
                          <a:spcPct val="115000"/>
                        </a:lnSpc>
                        <a:spcBef>
                          <a:spcPts val="0"/>
                        </a:spcBef>
                        <a:spcAft>
                          <a:spcPts val="0"/>
                        </a:spcAft>
                      </a:pPr>
                      <a:r>
                        <a:rPr lang="en-US" sz="2000" kern="100" dirty="0">
                          <a:effectLst/>
                        </a:rPr>
                        <a:t>$4,000</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34410282"/>
                  </a:ext>
                </a:extLst>
              </a:tr>
            </a:tbl>
          </a:graphicData>
        </a:graphic>
      </p:graphicFrame>
      <p:sp>
        <p:nvSpPr>
          <p:cNvPr id="4" name="Date Placeholder 3">
            <a:extLst>
              <a:ext uri="{FF2B5EF4-FFF2-40B4-BE49-F238E27FC236}">
                <a16:creationId xmlns:a16="http://schemas.microsoft.com/office/drawing/2014/main" id="{96902D88-B950-E8A8-96D7-CBFC852218A8}"/>
              </a:ext>
            </a:extLst>
          </p:cNvPr>
          <p:cNvSpPr>
            <a:spLocks noGrp="1"/>
          </p:cNvSpPr>
          <p:nvPr>
            <p:ph type="dt" sz="half" idx="10"/>
          </p:nvPr>
        </p:nvSpPr>
        <p:spPr/>
        <p:txBody>
          <a:bodyPr/>
          <a:lstStyle/>
          <a:p>
            <a:fld id="{E65FC5FD-067A-41DB-BCA3-9BEB5980F668}" type="datetime1">
              <a:rPr lang="en-US" smtClean="0"/>
              <a:t>7/16/2024</a:t>
            </a:fld>
            <a:endParaRPr lang="en-US" dirty="0"/>
          </a:p>
        </p:txBody>
      </p:sp>
      <p:sp>
        <p:nvSpPr>
          <p:cNvPr id="5" name="Slide Number Placeholder 4">
            <a:extLst>
              <a:ext uri="{FF2B5EF4-FFF2-40B4-BE49-F238E27FC236}">
                <a16:creationId xmlns:a16="http://schemas.microsoft.com/office/drawing/2014/main" id="{5DB593AB-524D-09A9-31C1-CD35E2DC7FFF}"/>
              </a:ext>
            </a:extLst>
          </p:cNvPr>
          <p:cNvSpPr>
            <a:spLocks noGrp="1"/>
          </p:cNvSpPr>
          <p:nvPr>
            <p:ph type="sldNum" sz="quarter" idx="12"/>
          </p:nvPr>
        </p:nvSpPr>
        <p:spPr/>
        <p:txBody>
          <a:bodyPr/>
          <a:lstStyle/>
          <a:p>
            <a:fld id="{1F646F3F-274D-499B-ABBE-824EB4ABDC3D}" type="slidenum">
              <a:rPr lang="en-US" smtClean="0"/>
              <a:t>27</a:t>
            </a:fld>
            <a:endParaRPr lang="en-US" dirty="0"/>
          </a:p>
        </p:txBody>
      </p:sp>
      <p:sp>
        <p:nvSpPr>
          <p:cNvPr id="8" name="Footer Placeholder 7">
            <a:extLst>
              <a:ext uri="{FF2B5EF4-FFF2-40B4-BE49-F238E27FC236}">
                <a16:creationId xmlns:a16="http://schemas.microsoft.com/office/drawing/2014/main" id="{010AAD0E-C54E-A85A-C014-543BB118F43F}"/>
              </a:ext>
            </a:extLst>
          </p:cNvPr>
          <p:cNvSpPr>
            <a:spLocks noGrp="1"/>
          </p:cNvSpPr>
          <p:nvPr>
            <p:ph type="ftr" sz="quarter" idx="11"/>
          </p:nvPr>
        </p:nvSpPr>
        <p:spPr/>
        <p:txBody>
          <a:bodyPr/>
          <a:lstStyle/>
          <a:p>
            <a:r>
              <a:rPr lang="en-US"/>
              <a:t>c Allen H. Mesch</a:t>
            </a:r>
            <a:endParaRPr lang="en-US" dirty="0"/>
          </a:p>
        </p:txBody>
      </p:sp>
      <p:sp>
        <p:nvSpPr>
          <p:cNvPr id="9" name="TextBox 8">
            <a:extLst>
              <a:ext uri="{FF2B5EF4-FFF2-40B4-BE49-F238E27FC236}">
                <a16:creationId xmlns:a16="http://schemas.microsoft.com/office/drawing/2014/main" id="{8EDE3C1F-E244-F4D2-DE23-3B966C5FCC13}"/>
              </a:ext>
            </a:extLst>
          </p:cNvPr>
          <p:cNvSpPr txBox="1"/>
          <p:nvPr/>
        </p:nvSpPr>
        <p:spPr>
          <a:xfrm>
            <a:off x="2910625" y="5095517"/>
            <a:ext cx="6580263" cy="461665"/>
          </a:xfrm>
          <a:prstGeom prst="rect">
            <a:avLst/>
          </a:prstGeom>
          <a:noFill/>
        </p:spPr>
        <p:txBody>
          <a:bodyPr wrap="none" rtlCol="0">
            <a:spAutoFit/>
          </a:bodyPr>
          <a:lstStyle/>
          <a:p>
            <a:r>
              <a:rPr lang="en-US" sz="2400" dirty="0"/>
              <a:t>Are the benefits of the service worth the cost?</a:t>
            </a:r>
          </a:p>
        </p:txBody>
      </p:sp>
    </p:spTree>
    <p:extLst>
      <p:ext uri="{BB962C8B-B14F-4D97-AF65-F5344CB8AC3E}">
        <p14:creationId xmlns:p14="http://schemas.microsoft.com/office/powerpoint/2010/main" val="12729723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758D1-193E-FF4E-F633-4CE9E1596DE9}"/>
              </a:ext>
            </a:extLst>
          </p:cNvPr>
          <p:cNvSpPr>
            <a:spLocks noGrp="1"/>
          </p:cNvSpPr>
          <p:nvPr>
            <p:ph type="title"/>
          </p:nvPr>
        </p:nvSpPr>
        <p:spPr>
          <a:xfrm>
            <a:off x="609600" y="557784"/>
            <a:ext cx="10972800" cy="807377"/>
          </a:xfrm>
        </p:spPr>
        <p:txBody>
          <a:bodyPr>
            <a:normAutofit/>
          </a:bodyPr>
          <a:lstStyle/>
          <a:p>
            <a:r>
              <a:rPr lang="en-US" sz="4000" dirty="0"/>
              <a:t>Traditional Publishers Royalties</a:t>
            </a:r>
          </a:p>
        </p:txBody>
      </p:sp>
      <p:graphicFrame>
        <p:nvGraphicFramePr>
          <p:cNvPr id="7" name="Content Placeholder 6">
            <a:extLst>
              <a:ext uri="{FF2B5EF4-FFF2-40B4-BE49-F238E27FC236}">
                <a16:creationId xmlns:a16="http://schemas.microsoft.com/office/drawing/2014/main" id="{8055D880-1583-F4B5-0160-2919D4E80DB1}"/>
              </a:ext>
            </a:extLst>
          </p:cNvPr>
          <p:cNvGraphicFramePr>
            <a:graphicFrameLocks noGrp="1"/>
          </p:cNvGraphicFramePr>
          <p:nvPr>
            <p:ph idx="1"/>
            <p:extLst>
              <p:ext uri="{D42A27DB-BD31-4B8C-83A1-F6EECF244321}">
                <p14:modId xmlns:p14="http://schemas.microsoft.com/office/powerpoint/2010/main" val="4193628945"/>
              </p:ext>
            </p:extLst>
          </p:nvPr>
        </p:nvGraphicFramePr>
        <p:xfrm>
          <a:off x="1244372" y="2308543"/>
          <a:ext cx="9703255" cy="3308485"/>
        </p:xfrm>
        <a:graphic>
          <a:graphicData uri="http://schemas.openxmlformats.org/drawingml/2006/table">
            <a:tbl>
              <a:tblPr firstRow="1" firstCol="1" bandRow="1">
                <a:tableStyleId>{5C22544A-7EE6-4342-B048-85BDC9FD1C3A}</a:tableStyleId>
              </a:tblPr>
              <a:tblGrid>
                <a:gridCol w="1940651">
                  <a:extLst>
                    <a:ext uri="{9D8B030D-6E8A-4147-A177-3AD203B41FA5}">
                      <a16:colId xmlns:a16="http://schemas.microsoft.com/office/drawing/2014/main" val="1433804320"/>
                    </a:ext>
                  </a:extLst>
                </a:gridCol>
                <a:gridCol w="1940651">
                  <a:extLst>
                    <a:ext uri="{9D8B030D-6E8A-4147-A177-3AD203B41FA5}">
                      <a16:colId xmlns:a16="http://schemas.microsoft.com/office/drawing/2014/main" val="2344661137"/>
                    </a:ext>
                  </a:extLst>
                </a:gridCol>
                <a:gridCol w="1940651">
                  <a:extLst>
                    <a:ext uri="{9D8B030D-6E8A-4147-A177-3AD203B41FA5}">
                      <a16:colId xmlns:a16="http://schemas.microsoft.com/office/drawing/2014/main" val="2879900996"/>
                    </a:ext>
                  </a:extLst>
                </a:gridCol>
                <a:gridCol w="1940651">
                  <a:extLst>
                    <a:ext uri="{9D8B030D-6E8A-4147-A177-3AD203B41FA5}">
                      <a16:colId xmlns:a16="http://schemas.microsoft.com/office/drawing/2014/main" val="4089420642"/>
                    </a:ext>
                  </a:extLst>
                </a:gridCol>
                <a:gridCol w="1940651">
                  <a:extLst>
                    <a:ext uri="{9D8B030D-6E8A-4147-A177-3AD203B41FA5}">
                      <a16:colId xmlns:a16="http://schemas.microsoft.com/office/drawing/2014/main" val="2589557310"/>
                    </a:ext>
                  </a:extLst>
                </a:gridCol>
              </a:tblGrid>
              <a:tr h="661697">
                <a:tc>
                  <a:txBody>
                    <a:bodyPr/>
                    <a:lstStyle/>
                    <a:p>
                      <a:pPr marL="0" marR="0" indent="0" algn="just">
                        <a:lnSpc>
                          <a:spcPct val="115000"/>
                        </a:lnSpc>
                        <a:spcBef>
                          <a:spcPts val="0"/>
                        </a:spcBef>
                        <a:spcAft>
                          <a:spcPts val="0"/>
                        </a:spcAft>
                      </a:pPr>
                      <a:r>
                        <a:rPr lang="en-US" sz="2000" kern="100" dirty="0">
                          <a:effectLst/>
                        </a:rPr>
                        <a:t>Book Price</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a:lnSpc>
                          <a:spcPct val="115000"/>
                        </a:lnSpc>
                        <a:spcBef>
                          <a:spcPts val="0"/>
                        </a:spcBef>
                        <a:spcAft>
                          <a:spcPts val="0"/>
                        </a:spcAft>
                      </a:pPr>
                      <a:r>
                        <a:rPr lang="en-US" sz="2000" kern="100" dirty="0">
                          <a:effectLst/>
                        </a:rPr>
                        <a:t>5%</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a:lnSpc>
                          <a:spcPct val="115000"/>
                        </a:lnSpc>
                        <a:spcBef>
                          <a:spcPts val="0"/>
                        </a:spcBef>
                        <a:spcAft>
                          <a:spcPts val="0"/>
                        </a:spcAft>
                      </a:pPr>
                      <a:r>
                        <a:rPr lang="en-US" sz="2000" kern="100" dirty="0">
                          <a:effectLst/>
                        </a:rPr>
                        <a:t>10%</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a:lnSpc>
                          <a:spcPct val="115000"/>
                        </a:lnSpc>
                        <a:spcBef>
                          <a:spcPts val="0"/>
                        </a:spcBef>
                        <a:spcAft>
                          <a:spcPts val="0"/>
                        </a:spcAft>
                      </a:pPr>
                      <a:r>
                        <a:rPr lang="en-US" sz="2000" kern="100" dirty="0">
                          <a:effectLst/>
                        </a:rPr>
                        <a:t>$1,600</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a:lnSpc>
                          <a:spcPct val="115000"/>
                        </a:lnSpc>
                        <a:spcBef>
                          <a:spcPts val="0"/>
                        </a:spcBef>
                        <a:spcAft>
                          <a:spcPts val="0"/>
                        </a:spcAft>
                      </a:pPr>
                      <a:r>
                        <a:rPr lang="en-US" sz="2000" kern="100" dirty="0">
                          <a:effectLst/>
                        </a:rPr>
                        <a:t>$2,400</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76459811"/>
                  </a:ext>
                </a:extLst>
              </a:tr>
              <a:tr h="661697">
                <a:tc>
                  <a:txBody>
                    <a:bodyPr/>
                    <a:lstStyle/>
                    <a:p>
                      <a:pPr marL="0" marR="0" indent="0" algn="just">
                        <a:lnSpc>
                          <a:spcPct val="115000"/>
                        </a:lnSpc>
                        <a:spcBef>
                          <a:spcPts val="0"/>
                        </a:spcBef>
                        <a:spcAft>
                          <a:spcPts val="0"/>
                        </a:spcAft>
                      </a:pPr>
                      <a:r>
                        <a:rPr lang="en-US" sz="2000" kern="100">
                          <a:effectLst/>
                        </a:rPr>
                        <a:t>$10</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a:lnSpc>
                          <a:spcPct val="115000"/>
                        </a:lnSpc>
                        <a:spcBef>
                          <a:spcPts val="0"/>
                        </a:spcBef>
                        <a:spcAft>
                          <a:spcPts val="0"/>
                        </a:spcAft>
                      </a:pPr>
                      <a:r>
                        <a:rPr lang="en-US" sz="2000" kern="100">
                          <a:effectLst/>
                        </a:rPr>
                        <a:t>$.50</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a:lnSpc>
                          <a:spcPct val="115000"/>
                        </a:lnSpc>
                        <a:spcBef>
                          <a:spcPts val="0"/>
                        </a:spcBef>
                        <a:spcAft>
                          <a:spcPts val="0"/>
                        </a:spcAft>
                      </a:pPr>
                      <a:r>
                        <a:rPr lang="en-US" sz="2000" kern="100">
                          <a:effectLst/>
                        </a:rPr>
                        <a:t>$1.00</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a:lnSpc>
                          <a:spcPct val="115000"/>
                        </a:lnSpc>
                        <a:spcBef>
                          <a:spcPts val="0"/>
                        </a:spcBef>
                        <a:spcAft>
                          <a:spcPts val="0"/>
                        </a:spcAft>
                      </a:pPr>
                      <a:r>
                        <a:rPr lang="en-US" sz="2000" kern="100" dirty="0">
                          <a:effectLst/>
                        </a:rPr>
                        <a:t>1,600 books</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a:lnSpc>
                          <a:spcPct val="115000"/>
                        </a:lnSpc>
                        <a:spcBef>
                          <a:spcPts val="0"/>
                        </a:spcBef>
                        <a:spcAft>
                          <a:spcPts val="0"/>
                        </a:spcAft>
                      </a:pPr>
                      <a:r>
                        <a:rPr lang="en-US" sz="2000" kern="100" dirty="0">
                          <a:effectLst/>
                        </a:rPr>
                        <a:t>2,400 books</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90313622"/>
                  </a:ext>
                </a:extLst>
              </a:tr>
              <a:tr h="661697">
                <a:tc>
                  <a:txBody>
                    <a:bodyPr/>
                    <a:lstStyle/>
                    <a:p>
                      <a:pPr marL="0" marR="0" indent="0" algn="just">
                        <a:lnSpc>
                          <a:spcPct val="115000"/>
                        </a:lnSpc>
                        <a:spcBef>
                          <a:spcPts val="0"/>
                        </a:spcBef>
                        <a:spcAft>
                          <a:spcPts val="0"/>
                        </a:spcAft>
                      </a:pPr>
                      <a:r>
                        <a:rPr lang="en-US" sz="2000" kern="100">
                          <a:effectLst/>
                        </a:rPr>
                        <a:t>$15</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a:lnSpc>
                          <a:spcPct val="115000"/>
                        </a:lnSpc>
                        <a:spcBef>
                          <a:spcPts val="0"/>
                        </a:spcBef>
                        <a:spcAft>
                          <a:spcPts val="0"/>
                        </a:spcAft>
                      </a:pPr>
                      <a:r>
                        <a:rPr lang="en-US" sz="2000" kern="100">
                          <a:effectLst/>
                        </a:rPr>
                        <a:t>$.75</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a:lnSpc>
                          <a:spcPct val="115000"/>
                        </a:lnSpc>
                        <a:spcBef>
                          <a:spcPts val="0"/>
                        </a:spcBef>
                        <a:spcAft>
                          <a:spcPts val="0"/>
                        </a:spcAft>
                      </a:pPr>
                      <a:r>
                        <a:rPr lang="en-US" sz="2000" kern="100">
                          <a:effectLst/>
                        </a:rPr>
                        <a:t>$1.50</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a:lnSpc>
                          <a:spcPct val="115000"/>
                        </a:lnSpc>
                        <a:spcBef>
                          <a:spcPts val="0"/>
                        </a:spcBef>
                        <a:spcAft>
                          <a:spcPts val="0"/>
                        </a:spcAft>
                      </a:pPr>
                      <a:r>
                        <a:rPr lang="en-US" sz="2000" kern="100">
                          <a:effectLst/>
                        </a:rPr>
                        <a:t>1,067 books</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a:lnSpc>
                          <a:spcPct val="115000"/>
                        </a:lnSpc>
                        <a:spcBef>
                          <a:spcPts val="0"/>
                        </a:spcBef>
                        <a:spcAft>
                          <a:spcPts val="0"/>
                        </a:spcAft>
                      </a:pPr>
                      <a:r>
                        <a:rPr lang="en-US" sz="2000" kern="100" dirty="0">
                          <a:effectLst/>
                        </a:rPr>
                        <a:t>1,600 books</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90845693"/>
                  </a:ext>
                </a:extLst>
              </a:tr>
              <a:tr h="661697">
                <a:tc>
                  <a:txBody>
                    <a:bodyPr/>
                    <a:lstStyle/>
                    <a:p>
                      <a:pPr marL="0" marR="0" indent="0" algn="just">
                        <a:lnSpc>
                          <a:spcPct val="115000"/>
                        </a:lnSpc>
                        <a:spcBef>
                          <a:spcPts val="0"/>
                        </a:spcBef>
                        <a:spcAft>
                          <a:spcPts val="0"/>
                        </a:spcAft>
                      </a:pPr>
                      <a:r>
                        <a:rPr lang="en-US" sz="2000" kern="100">
                          <a:effectLst/>
                        </a:rPr>
                        <a:t>$20</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a:lnSpc>
                          <a:spcPct val="115000"/>
                        </a:lnSpc>
                        <a:spcBef>
                          <a:spcPts val="0"/>
                        </a:spcBef>
                        <a:spcAft>
                          <a:spcPts val="0"/>
                        </a:spcAft>
                      </a:pPr>
                      <a:r>
                        <a:rPr lang="en-US" sz="2000" kern="100">
                          <a:effectLst/>
                        </a:rPr>
                        <a:t>$1.00</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a:lnSpc>
                          <a:spcPct val="115000"/>
                        </a:lnSpc>
                        <a:spcBef>
                          <a:spcPts val="0"/>
                        </a:spcBef>
                        <a:spcAft>
                          <a:spcPts val="0"/>
                        </a:spcAft>
                      </a:pPr>
                      <a:r>
                        <a:rPr lang="en-US" sz="2000" kern="100">
                          <a:effectLst/>
                        </a:rPr>
                        <a:t>$2,00</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a:lnSpc>
                          <a:spcPct val="115000"/>
                        </a:lnSpc>
                        <a:spcBef>
                          <a:spcPts val="0"/>
                        </a:spcBef>
                        <a:spcAft>
                          <a:spcPts val="0"/>
                        </a:spcAft>
                      </a:pPr>
                      <a:r>
                        <a:rPr lang="en-US" sz="2000" kern="100">
                          <a:effectLst/>
                        </a:rPr>
                        <a:t>800 books</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a:lnSpc>
                          <a:spcPct val="115000"/>
                        </a:lnSpc>
                        <a:spcBef>
                          <a:spcPts val="0"/>
                        </a:spcBef>
                        <a:spcAft>
                          <a:spcPts val="0"/>
                        </a:spcAft>
                      </a:pPr>
                      <a:r>
                        <a:rPr lang="en-US" sz="2000" kern="100" dirty="0">
                          <a:effectLst/>
                        </a:rPr>
                        <a:t>1,200 books</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35426138"/>
                  </a:ext>
                </a:extLst>
              </a:tr>
              <a:tr h="661697">
                <a:tc>
                  <a:txBody>
                    <a:bodyPr/>
                    <a:lstStyle/>
                    <a:p>
                      <a:pPr marL="0" marR="0" indent="0" algn="just">
                        <a:lnSpc>
                          <a:spcPct val="115000"/>
                        </a:lnSpc>
                        <a:spcBef>
                          <a:spcPts val="0"/>
                        </a:spcBef>
                        <a:spcAft>
                          <a:spcPts val="0"/>
                        </a:spcAft>
                      </a:pPr>
                      <a:r>
                        <a:rPr lang="en-US" sz="2000" kern="100">
                          <a:effectLst/>
                        </a:rPr>
                        <a:t>$25</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a:lnSpc>
                          <a:spcPct val="115000"/>
                        </a:lnSpc>
                        <a:spcBef>
                          <a:spcPts val="0"/>
                        </a:spcBef>
                        <a:spcAft>
                          <a:spcPts val="0"/>
                        </a:spcAft>
                      </a:pPr>
                      <a:r>
                        <a:rPr lang="en-US" sz="2000" kern="100">
                          <a:effectLst/>
                        </a:rPr>
                        <a:t>$1.25</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a:lnSpc>
                          <a:spcPct val="115000"/>
                        </a:lnSpc>
                        <a:spcBef>
                          <a:spcPts val="0"/>
                        </a:spcBef>
                        <a:spcAft>
                          <a:spcPts val="0"/>
                        </a:spcAft>
                      </a:pPr>
                      <a:r>
                        <a:rPr lang="en-US" sz="2000" kern="100">
                          <a:effectLst/>
                        </a:rPr>
                        <a:t>$2.50</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a:lnSpc>
                          <a:spcPct val="115000"/>
                        </a:lnSpc>
                        <a:spcBef>
                          <a:spcPts val="0"/>
                        </a:spcBef>
                        <a:spcAft>
                          <a:spcPts val="0"/>
                        </a:spcAft>
                      </a:pPr>
                      <a:r>
                        <a:rPr lang="en-US" sz="2000" kern="100">
                          <a:effectLst/>
                        </a:rPr>
                        <a:t>640 books</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a:lnSpc>
                          <a:spcPct val="115000"/>
                        </a:lnSpc>
                        <a:spcBef>
                          <a:spcPts val="0"/>
                        </a:spcBef>
                        <a:spcAft>
                          <a:spcPts val="0"/>
                        </a:spcAft>
                      </a:pPr>
                      <a:r>
                        <a:rPr lang="en-US" sz="2000" kern="100" dirty="0">
                          <a:effectLst/>
                        </a:rPr>
                        <a:t>960 books</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1579605"/>
                  </a:ext>
                </a:extLst>
              </a:tr>
            </a:tbl>
          </a:graphicData>
        </a:graphic>
      </p:graphicFrame>
      <p:sp>
        <p:nvSpPr>
          <p:cNvPr id="4" name="Date Placeholder 3">
            <a:extLst>
              <a:ext uri="{FF2B5EF4-FFF2-40B4-BE49-F238E27FC236}">
                <a16:creationId xmlns:a16="http://schemas.microsoft.com/office/drawing/2014/main" id="{9A988AA6-F493-5950-C364-A6776083A04F}"/>
              </a:ext>
            </a:extLst>
          </p:cNvPr>
          <p:cNvSpPr>
            <a:spLocks noGrp="1"/>
          </p:cNvSpPr>
          <p:nvPr>
            <p:ph type="dt" sz="half" idx="10"/>
          </p:nvPr>
        </p:nvSpPr>
        <p:spPr/>
        <p:txBody>
          <a:bodyPr/>
          <a:lstStyle/>
          <a:p>
            <a:fld id="{91825B69-DDA2-485D-8022-76315D90A4C2}" type="datetime1">
              <a:rPr lang="en-US" smtClean="0"/>
              <a:t>7/16/2024</a:t>
            </a:fld>
            <a:endParaRPr lang="en-US" dirty="0"/>
          </a:p>
        </p:txBody>
      </p:sp>
      <p:sp>
        <p:nvSpPr>
          <p:cNvPr id="5" name="Footer Placeholder 4">
            <a:extLst>
              <a:ext uri="{FF2B5EF4-FFF2-40B4-BE49-F238E27FC236}">
                <a16:creationId xmlns:a16="http://schemas.microsoft.com/office/drawing/2014/main" id="{83F61362-960E-F4C3-B0C0-2D059ED3642C}"/>
              </a:ext>
            </a:extLst>
          </p:cNvPr>
          <p:cNvSpPr>
            <a:spLocks noGrp="1"/>
          </p:cNvSpPr>
          <p:nvPr>
            <p:ph type="ftr" sz="quarter" idx="11"/>
          </p:nvPr>
        </p:nvSpPr>
        <p:spPr/>
        <p:txBody>
          <a:bodyPr/>
          <a:lstStyle/>
          <a:p>
            <a:r>
              <a:rPr lang="en-US"/>
              <a:t>c Allen H. Mesch</a:t>
            </a:r>
            <a:endParaRPr lang="en-US" dirty="0"/>
          </a:p>
        </p:txBody>
      </p:sp>
      <p:sp>
        <p:nvSpPr>
          <p:cNvPr id="6" name="Slide Number Placeholder 5">
            <a:extLst>
              <a:ext uri="{FF2B5EF4-FFF2-40B4-BE49-F238E27FC236}">
                <a16:creationId xmlns:a16="http://schemas.microsoft.com/office/drawing/2014/main" id="{6FDCFAF8-B43A-9144-4372-A59E70A3EF60}"/>
              </a:ext>
            </a:extLst>
          </p:cNvPr>
          <p:cNvSpPr>
            <a:spLocks noGrp="1"/>
          </p:cNvSpPr>
          <p:nvPr>
            <p:ph type="sldNum" sz="quarter" idx="12"/>
          </p:nvPr>
        </p:nvSpPr>
        <p:spPr/>
        <p:txBody>
          <a:bodyPr/>
          <a:lstStyle/>
          <a:p>
            <a:fld id="{1F646F3F-274D-499B-ABBE-824EB4ABDC3D}" type="slidenum">
              <a:rPr lang="en-US" smtClean="0"/>
              <a:t>28</a:t>
            </a:fld>
            <a:endParaRPr lang="en-US" dirty="0"/>
          </a:p>
        </p:txBody>
      </p:sp>
      <p:sp>
        <p:nvSpPr>
          <p:cNvPr id="8" name="TextBox 7">
            <a:extLst>
              <a:ext uri="{FF2B5EF4-FFF2-40B4-BE49-F238E27FC236}">
                <a16:creationId xmlns:a16="http://schemas.microsoft.com/office/drawing/2014/main" id="{BF0517D1-B769-8B5F-2FDE-A25F94C34E7C}"/>
              </a:ext>
            </a:extLst>
          </p:cNvPr>
          <p:cNvSpPr txBox="1"/>
          <p:nvPr/>
        </p:nvSpPr>
        <p:spPr>
          <a:xfrm>
            <a:off x="3710233" y="1735151"/>
            <a:ext cx="2857991" cy="400110"/>
          </a:xfrm>
          <a:prstGeom prst="rect">
            <a:avLst/>
          </a:prstGeom>
          <a:noFill/>
        </p:spPr>
        <p:txBody>
          <a:bodyPr wrap="square" rtlCol="0">
            <a:spAutoFit/>
          </a:bodyPr>
          <a:lstStyle/>
          <a:p>
            <a:pPr algn="ctr"/>
            <a:r>
              <a:rPr lang="en-US" sz="2000" dirty="0"/>
              <a:t>Royalty per Book</a:t>
            </a:r>
          </a:p>
        </p:txBody>
      </p:sp>
      <p:sp>
        <p:nvSpPr>
          <p:cNvPr id="9" name="TextBox 8">
            <a:extLst>
              <a:ext uri="{FF2B5EF4-FFF2-40B4-BE49-F238E27FC236}">
                <a16:creationId xmlns:a16="http://schemas.microsoft.com/office/drawing/2014/main" id="{C3FDBDC9-F498-B706-AD93-ADB94CED46BA}"/>
              </a:ext>
            </a:extLst>
          </p:cNvPr>
          <p:cNvSpPr txBox="1"/>
          <p:nvPr/>
        </p:nvSpPr>
        <p:spPr>
          <a:xfrm>
            <a:off x="7003983" y="1735151"/>
            <a:ext cx="3943644" cy="369332"/>
          </a:xfrm>
          <a:prstGeom prst="rect">
            <a:avLst/>
          </a:prstGeom>
          <a:noFill/>
        </p:spPr>
        <p:txBody>
          <a:bodyPr wrap="none" rtlCol="0">
            <a:spAutoFit/>
          </a:bodyPr>
          <a:lstStyle/>
          <a:p>
            <a:r>
              <a:rPr lang="en-US" dirty="0"/>
              <a:t>Number of Books to Pay for Editing </a:t>
            </a:r>
          </a:p>
        </p:txBody>
      </p:sp>
    </p:spTree>
    <p:extLst>
      <p:ext uri="{BB962C8B-B14F-4D97-AF65-F5344CB8AC3E}">
        <p14:creationId xmlns:p14="http://schemas.microsoft.com/office/powerpoint/2010/main" val="9826582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A063B-57CB-020B-76BB-AAC1864811AA}"/>
              </a:ext>
            </a:extLst>
          </p:cNvPr>
          <p:cNvSpPr>
            <a:spLocks noGrp="1"/>
          </p:cNvSpPr>
          <p:nvPr>
            <p:ph type="title"/>
          </p:nvPr>
        </p:nvSpPr>
        <p:spPr>
          <a:xfrm>
            <a:off x="609600" y="557784"/>
            <a:ext cx="10972800" cy="733987"/>
          </a:xfrm>
        </p:spPr>
        <p:txBody>
          <a:bodyPr>
            <a:normAutofit/>
          </a:bodyPr>
          <a:lstStyle/>
          <a:p>
            <a:r>
              <a:rPr lang="en-US" sz="4000" dirty="0"/>
              <a:t>Self-Publishing Royalties</a:t>
            </a:r>
          </a:p>
        </p:txBody>
      </p:sp>
      <p:graphicFrame>
        <p:nvGraphicFramePr>
          <p:cNvPr id="7" name="Content Placeholder 6">
            <a:extLst>
              <a:ext uri="{FF2B5EF4-FFF2-40B4-BE49-F238E27FC236}">
                <a16:creationId xmlns:a16="http://schemas.microsoft.com/office/drawing/2014/main" id="{8CEFF7A7-DB8A-419B-BD62-04F55057A37B}"/>
              </a:ext>
            </a:extLst>
          </p:cNvPr>
          <p:cNvGraphicFramePr>
            <a:graphicFrameLocks noGrp="1"/>
          </p:cNvGraphicFramePr>
          <p:nvPr>
            <p:ph idx="1"/>
            <p:extLst>
              <p:ext uri="{D42A27DB-BD31-4B8C-83A1-F6EECF244321}">
                <p14:modId xmlns:p14="http://schemas.microsoft.com/office/powerpoint/2010/main" val="1123258950"/>
              </p:ext>
            </p:extLst>
          </p:nvPr>
        </p:nvGraphicFramePr>
        <p:xfrm>
          <a:off x="1806575" y="2622389"/>
          <a:ext cx="8600170" cy="2448935"/>
        </p:xfrm>
        <a:graphic>
          <a:graphicData uri="http://schemas.openxmlformats.org/drawingml/2006/table">
            <a:tbl>
              <a:tblPr firstRow="1" firstCol="1" bandRow="1">
                <a:tableStyleId>{5C22544A-7EE6-4342-B048-85BDC9FD1C3A}</a:tableStyleId>
              </a:tblPr>
              <a:tblGrid>
                <a:gridCol w="1720034">
                  <a:extLst>
                    <a:ext uri="{9D8B030D-6E8A-4147-A177-3AD203B41FA5}">
                      <a16:colId xmlns:a16="http://schemas.microsoft.com/office/drawing/2014/main" val="1525726666"/>
                    </a:ext>
                  </a:extLst>
                </a:gridCol>
                <a:gridCol w="1720034">
                  <a:extLst>
                    <a:ext uri="{9D8B030D-6E8A-4147-A177-3AD203B41FA5}">
                      <a16:colId xmlns:a16="http://schemas.microsoft.com/office/drawing/2014/main" val="1363904678"/>
                    </a:ext>
                  </a:extLst>
                </a:gridCol>
                <a:gridCol w="1720034">
                  <a:extLst>
                    <a:ext uri="{9D8B030D-6E8A-4147-A177-3AD203B41FA5}">
                      <a16:colId xmlns:a16="http://schemas.microsoft.com/office/drawing/2014/main" val="507555281"/>
                    </a:ext>
                  </a:extLst>
                </a:gridCol>
                <a:gridCol w="1720034">
                  <a:extLst>
                    <a:ext uri="{9D8B030D-6E8A-4147-A177-3AD203B41FA5}">
                      <a16:colId xmlns:a16="http://schemas.microsoft.com/office/drawing/2014/main" val="2785614909"/>
                    </a:ext>
                  </a:extLst>
                </a:gridCol>
                <a:gridCol w="1720034">
                  <a:extLst>
                    <a:ext uri="{9D8B030D-6E8A-4147-A177-3AD203B41FA5}">
                      <a16:colId xmlns:a16="http://schemas.microsoft.com/office/drawing/2014/main" val="2332915873"/>
                    </a:ext>
                  </a:extLst>
                </a:gridCol>
              </a:tblGrid>
              <a:tr h="683111">
                <a:tc>
                  <a:txBody>
                    <a:bodyPr/>
                    <a:lstStyle/>
                    <a:p>
                      <a:pPr marL="0" marR="0" indent="0" algn="just">
                        <a:lnSpc>
                          <a:spcPct val="115000"/>
                        </a:lnSpc>
                        <a:spcBef>
                          <a:spcPts val="0"/>
                        </a:spcBef>
                        <a:spcAft>
                          <a:spcPts val="0"/>
                        </a:spcAft>
                      </a:pPr>
                      <a:r>
                        <a:rPr lang="en-US" sz="2000" kern="100" dirty="0">
                          <a:effectLst/>
                        </a:rPr>
                        <a:t>Royalty/</a:t>
                      </a:r>
                      <a:br>
                        <a:rPr lang="en-US" sz="2000" kern="100" dirty="0">
                          <a:effectLst/>
                        </a:rPr>
                      </a:br>
                      <a:r>
                        <a:rPr lang="en-US" sz="2000" kern="100" dirty="0">
                          <a:effectLst/>
                        </a:rPr>
                        <a:t>Editing Cost</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a:lnSpc>
                          <a:spcPct val="115000"/>
                        </a:lnSpc>
                        <a:spcBef>
                          <a:spcPts val="0"/>
                        </a:spcBef>
                        <a:spcAft>
                          <a:spcPts val="0"/>
                        </a:spcAft>
                      </a:pPr>
                      <a:r>
                        <a:rPr lang="en-US" sz="2000" kern="100" dirty="0">
                          <a:effectLst/>
                        </a:rPr>
                        <a:t>35%</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a:lnSpc>
                          <a:spcPct val="115000"/>
                        </a:lnSpc>
                        <a:spcBef>
                          <a:spcPts val="0"/>
                        </a:spcBef>
                        <a:spcAft>
                          <a:spcPts val="0"/>
                        </a:spcAft>
                      </a:pPr>
                      <a:r>
                        <a:rPr lang="en-US" sz="2000" kern="100" dirty="0">
                          <a:effectLst/>
                        </a:rPr>
                        <a:t>70%</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a:lnSpc>
                          <a:spcPct val="115000"/>
                        </a:lnSpc>
                        <a:spcBef>
                          <a:spcPts val="0"/>
                        </a:spcBef>
                        <a:spcAft>
                          <a:spcPts val="0"/>
                        </a:spcAft>
                      </a:pPr>
                      <a:r>
                        <a:rPr lang="en-US" sz="2000" kern="100" dirty="0">
                          <a:effectLst/>
                        </a:rPr>
                        <a:t>$1,600</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a:lnSpc>
                          <a:spcPct val="115000"/>
                        </a:lnSpc>
                        <a:spcBef>
                          <a:spcPts val="0"/>
                        </a:spcBef>
                        <a:spcAft>
                          <a:spcPts val="0"/>
                        </a:spcAft>
                      </a:pPr>
                      <a:r>
                        <a:rPr lang="en-US" sz="2000" kern="100" dirty="0">
                          <a:effectLst/>
                        </a:rPr>
                        <a:t>$2,400</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17674551"/>
                  </a:ext>
                </a:extLst>
              </a:tr>
              <a:tr h="480889">
                <a:tc>
                  <a:txBody>
                    <a:bodyPr/>
                    <a:lstStyle/>
                    <a:p>
                      <a:pPr marL="0" marR="0" indent="0" algn="just">
                        <a:lnSpc>
                          <a:spcPct val="115000"/>
                        </a:lnSpc>
                        <a:spcBef>
                          <a:spcPts val="0"/>
                        </a:spcBef>
                        <a:spcAft>
                          <a:spcPts val="0"/>
                        </a:spcAft>
                      </a:pPr>
                      <a:r>
                        <a:rPr lang="en-US" sz="2000" kern="100" dirty="0">
                          <a:effectLst/>
                        </a:rPr>
                        <a:t>$10</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a:lnSpc>
                          <a:spcPct val="115000"/>
                        </a:lnSpc>
                        <a:spcBef>
                          <a:spcPts val="0"/>
                        </a:spcBef>
                        <a:spcAft>
                          <a:spcPts val="0"/>
                        </a:spcAft>
                      </a:pPr>
                      <a:r>
                        <a:rPr lang="en-US" sz="2000" kern="100">
                          <a:effectLst/>
                        </a:rPr>
                        <a:t>$3.50</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a:lnSpc>
                          <a:spcPct val="115000"/>
                        </a:lnSpc>
                        <a:spcBef>
                          <a:spcPts val="0"/>
                        </a:spcBef>
                        <a:spcAft>
                          <a:spcPts val="0"/>
                        </a:spcAft>
                      </a:pPr>
                      <a:r>
                        <a:rPr lang="en-US" sz="2000" kern="100">
                          <a:effectLst/>
                        </a:rPr>
                        <a:t>$7.00</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a:lnSpc>
                          <a:spcPct val="115000"/>
                        </a:lnSpc>
                        <a:spcBef>
                          <a:spcPts val="0"/>
                        </a:spcBef>
                        <a:spcAft>
                          <a:spcPts val="0"/>
                        </a:spcAft>
                      </a:pPr>
                      <a:r>
                        <a:rPr lang="en-US" sz="2000" kern="100">
                          <a:effectLst/>
                        </a:rPr>
                        <a:t>229 books</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a:lnSpc>
                          <a:spcPct val="115000"/>
                        </a:lnSpc>
                        <a:spcBef>
                          <a:spcPts val="0"/>
                        </a:spcBef>
                        <a:spcAft>
                          <a:spcPts val="0"/>
                        </a:spcAft>
                      </a:pPr>
                      <a:r>
                        <a:rPr lang="en-US" sz="2000" kern="100" dirty="0">
                          <a:effectLst/>
                        </a:rPr>
                        <a:t>343 books</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98328872"/>
                  </a:ext>
                </a:extLst>
              </a:tr>
              <a:tr h="454600">
                <a:tc>
                  <a:txBody>
                    <a:bodyPr/>
                    <a:lstStyle/>
                    <a:p>
                      <a:pPr marL="0" marR="0" indent="0" algn="just">
                        <a:lnSpc>
                          <a:spcPct val="115000"/>
                        </a:lnSpc>
                        <a:spcBef>
                          <a:spcPts val="0"/>
                        </a:spcBef>
                        <a:spcAft>
                          <a:spcPts val="0"/>
                        </a:spcAft>
                      </a:pPr>
                      <a:r>
                        <a:rPr lang="en-US" sz="2000" kern="100">
                          <a:effectLst/>
                        </a:rPr>
                        <a:t>$15</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a:lnSpc>
                          <a:spcPct val="115000"/>
                        </a:lnSpc>
                        <a:spcBef>
                          <a:spcPts val="0"/>
                        </a:spcBef>
                        <a:spcAft>
                          <a:spcPts val="0"/>
                        </a:spcAft>
                      </a:pPr>
                      <a:r>
                        <a:rPr lang="en-US" sz="2000" kern="100">
                          <a:effectLst/>
                        </a:rPr>
                        <a:t>$5.25</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a:lnSpc>
                          <a:spcPct val="115000"/>
                        </a:lnSpc>
                        <a:spcBef>
                          <a:spcPts val="0"/>
                        </a:spcBef>
                        <a:spcAft>
                          <a:spcPts val="0"/>
                        </a:spcAft>
                      </a:pPr>
                      <a:r>
                        <a:rPr lang="en-US" sz="2000" kern="100">
                          <a:effectLst/>
                        </a:rPr>
                        <a:t>$10.50</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a:lnSpc>
                          <a:spcPct val="115000"/>
                        </a:lnSpc>
                        <a:spcBef>
                          <a:spcPts val="0"/>
                        </a:spcBef>
                        <a:spcAft>
                          <a:spcPts val="0"/>
                        </a:spcAft>
                      </a:pPr>
                      <a:r>
                        <a:rPr lang="en-US" sz="2000" kern="100">
                          <a:effectLst/>
                        </a:rPr>
                        <a:t>153 books</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a:lnSpc>
                          <a:spcPct val="115000"/>
                        </a:lnSpc>
                        <a:spcBef>
                          <a:spcPts val="0"/>
                        </a:spcBef>
                        <a:spcAft>
                          <a:spcPts val="0"/>
                        </a:spcAft>
                      </a:pPr>
                      <a:r>
                        <a:rPr lang="en-US" sz="2000" kern="100" dirty="0">
                          <a:effectLst/>
                        </a:rPr>
                        <a:t>229 books</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46596357"/>
                  </a:ext>
                </a:extLst>
              </a:tr>
              <a:tr h="415433">
                <a:tc>
                  <a:txBody>
                    <a:bodyPr/>
                    <a:lstStyle/>
                    <a:p>
                      <a:pPr marL="0" marR="0" indent="0" algn="just">
                        <a:lnSpc>
                          <a:spcPct val="115000"/>
                        </a:lnSpc>
                        <a:spcBef>
                          <a:spcPts val="0"/>
                        </a:spcBef>
                        <a:spcAft>
                          <a:spcPts val="0"/>
                        </a:spcAft>
                      </a:pPr>
                      <a:r>
                        <a:rPr lang="en-US" sz="2000" kern="100">
                          <a:effectLst/>
                        </a:rPr>
                        <a:t>$20</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a:lnSpc>
                          <a:spcPct val="115000"/>
                        </a:lnSpc>
                        <a:spcBef>
                          <a:spcPts val="0"/>
                        </a:spcBef>
                        <a:spcAft>
                          <a:spcPts val="0"/>
                        </a:spcAft>
                      </a:pPr>
                      <a:r>
                        <a:rPr lang="en-US" sz="2000" kern="100">
                          <a:effectLst/>
                        </a:rPr>
                        <a:t>$7.00</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a:lnSpc>
                          <a:spcPct val="115000"/>
                        </a:lnSpc>
                        <a:spcBef>
                          <a:spcPts val="0"/>
                        </a:spcBef>
                        <a:spcAft>
                          <a:spcPts val="0"/>
                        </a:spcAft>
                      </a:pPr>
                      <a:r>
                        <a:rPr lang="en-US" sz="2000" kern="100">
                          <a:effectLst/>
                        </a:rPr>
                        <a:t>$14,00</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a:lnSpc>
                          <a:spcPct val="115000"/>
                        </a:lnSpc>
                        <a:spcBef>
                          <a:spcPts val="0"/>
                        </a:spcBef>
                        <a:spcAft>
                          <a:spcPts val="0"/>
                        </a:spcAft>
                      </a:pPr>
                      <a:r>
                        <a:rPr lang="en-US" sz="2000" kern="100" dirty="0">
                          <a:effectLst/>
                        </a:rPr>
                        <a:t>114 books</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a:lnSpc>
                          <a:spcPct val="115000"/>
                        </a:lnSpc>
                        <a:spcBef>
                          <a:spcPts val="0"/>
                        </a:spcBef>
                        <a:spcAft>
                          <a:spcPts val="0"/>
                        </a:spcAft>
                      </a:pPr>
                      <a:r>
                        <a:rPr lang="en-US" sz="2000" kern="100" dirty="0">
                          <a:effectLst/>
                        </a:rPr>
                        <a:t>171 books</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04496183"/>
                  </a:ext>
                </a:extLst>
              </a:tr>
              <a:tr h="414902">
                <a:tc>
                  <a:txBody>
                    <a:bodyPr/>
                    <a:lstStyle/>
                    <a:p>
                      <a:pPr marL="0" marR="0" indent="0" algn="just">
                        <a:lnSpc>
                          <a:spcPct val="115000"/>
                        </a:lnSpc>
                        <a:spcBef>
                          <a:spcPts val="0"/>
                        </a:spcBef>
                        <a:spcAft>
                          <a:spcPts val="0"/>
                        </a:spcAft>
                      </a:pPr>
                      <a:r>
                        <a:rPr lang="en-US" sz="2000" kern="100">
                          <a:effectLst/>
                        </a:rPr>
                        <a:t>$25</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a:lnSpc>
                          <a:spcPct val="115000"/>
                        </a:lnSpc>
                        <a:spcBef>
                          <a:spcPts val="0"/>
                        </a:spcBef>
                        <a:spcAft>
                          <a:spcPts val="0"/>
                        </a:spcAft>
                      </a:pPr>
                      <a:r>
                        <a:rPr lang="en-US" sz="2000" kern="100">
                          <a:effectLst/>
                        </a:rPr>
                        <a:t>$8.75</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a:lnSpc>
                          <a:spcPct val="115000"/>
                        </a:lnSpc>
                        <a:spcBef>
                          <a:spcPts val="0"/>
                        </a:spcBef>
                        <a:spcAft>
                          <a:spcPts val="0"/>
                        </a:spcAft>
                      </a:pPr>
                      <a:r>
                        <a:rPr lang="en-US" sz="2000" kern="100">
                          <a:effectLst/>
                        </a:rPr>
                        <a:t>$17.50</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a:lnSpc>
                          <a:spcPct val="115000"/>
                        </a:lnSpc>
                        <a:spcBef>
                          <a:spcPts val="0"/>
                        </a:spcBef>
                        <a:spcAft>
                          <a:spcPts val="0"/>
                        </a:spcAft>
                      </a:pPr>
                      <a:r>
                        <a:rPr lang="en-US" sz="2000" kern="100" dirty="0">
                          <a:effectLst/>
                        </a:rPr>
                        <a:t>92 books</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a:lnSpc>
                          <a:spcPct val="115000"/>
                        </a:lnSpc>
                        <a:spcBef>
                          <a:spcPts val="0"/>
                        </a:spcBef>
                        <a:spcAft>
                          <a:spcPts val="0"/>
                        </a:spcAft>
                      </a:pPr>
                      <a:r>
                        <a:rPr lang="en-US" sz="2000" kern="100" dirty="0">
                          <a:effectLst/>
                        </a:rPr>
                        <a:t>138 books</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42840009"/>
                  </a:ext>
                </a:extLst>
              </a:tr>
            </a:tbl>
          </a:graphicData>
        </a:graphic>
      </p:graphicFrame>
      <p:sp>
        <p:nvSpPr>
          <p:cNvPr id="4" name="Date Placeholder 3">
            <a:extLst>
              <a:ext uri="{FF2B5EF4-FFF2-40B4-BE49-F238E27FC236}">
                <a16:creationId xmlns:a16="http://schemas.microsoft.com/office/drawing/2014/main" id="{222EEC60-4881-361B-42D3-8E42F52C3EF7}"/>
              </a:ext>
            </a:extLst>
          </p:cNvPr>
          <p:cNvSpPr>
            <a:spLocks noGrp="1"/>
          </p:cNvSpPr>
          <p:nvPr>
            <p:ph type="dt" sz="half" idx="10"/>
          </p:nvPr>
        </p:nvSpPr>
        <p:spPr/>
        <p:txBody>
          <a:bodyPr/>
          <a:lstStyle/>
          <a:p>
            <a:fld id="{91825B69-DDA2-485D-8022-76315D90A4C2}" type="datetime1">
              <a:rPr lang="en-US" smtClean="0"/>
              <a:t>7/16/2024</a:t>
            </a:fld>
            <a:endParaRPr lang="en-US" dirty="0"/>
          </a:p>
        </p:txBody>
      </p:sp>
      <p:sp>
        <p:nvSpPr>
          <p:cNvPr id="5" name="Footer Placeholder 4">
            <a:extLst>
              <a:ext uri="{FF2B5EF4-FFF2-40B4-BE49-F238E27FC236}">
                <a16:creationId xmlns:a16="http://schemas.microsoft.com/office/drawing/2014/main" id="{86A6D44F-7D88-B891-77F7-C6D21E157E35}"/>
              </a:ext>
            </a:extLst>
          </p:cNvPr>
          <p:cNvSpPr>
            <a:spLocks noGrp="1"/>
          </p:cNvSpPr>
          <p:nvPr>
            <p:ph type="ftr" sz="quarter" idx="11"/>
          </p:nvPr>
        </p:nvSpPr>
        <p:spPr/>
        <p:txBody>
          <a:bodyPr/>
          <a:lstStyle/>
          <a:p>
            <a:r>
              <a:rPr lang="en-US"/>
              <a:t>c Allen H. Mesch</a:t>
            </a:r>
            <a:endParaRPr lang="en-US" dirty="0"/>
          </a:p>
        </p:txBody>
      </p:sp>
      <p:sp>
        <p:nvSpPr>
          <p:cNvPr id="6" name="Slide Number Placeholder 5">
            <a:extLst>
              <a:ext uri="{FF2B5EF4-FFF2-40B4-BE49-F238E27FC236}">
                <a16:creationId xmlns:a16="http://schemas.microsoft.com/office/drawing/2014/main" id="{12D83B61-0A2F-83D4-AB9A-A27E2CAAE16B}"/>
              </a:ext>
            </a:extLst>
          </p:cNvPr>
          <p:cNvSpPr>
            <a:spLocks noGrp="1"/>
          </p:cNvSpPr>
          <p:nvPr>
            <p:ph type="sldNum" sz="quarter" idx="12"/>
          </p:nvPr>
        </p:nvSpPr>
        <p:spPr/>
        <p:txBody>
          <a:bodyPr/>
          <a:lstStyle/>
          <a:p>
            <a:fld id="{1F646F3F-274D-499B-ABBE-824EB4ABDC3D}" type="slidenum">
              <a:rPr lang="en-US" smtClean="0"/>
              <a:t>29</a:t>
            </a:fld>
            <a:endParaRPr lang="en-US" dirty="0"/>
          </a:p>
        </p:txBody>
      </p:sp>
      <p:sp>
        <p:nvSpPr>
          <p:cNvPr id="8" name="TextBox 7">
            <a:extLst>
              <a:ext uri="{FF2B5EF4-FFF2-40B4-BE49-F238E27FC236}">
                <a16:creationId xmlns:a16="http://schemas.microsoft.com/office/drawing/2014/main" id="{36CF220F-7AB2-55E4-69C1-32DDECB2A7D5}"/>
              </a:ext>
            </a:extLst>
          </p:cNvPr>
          <p:cNvSpPr txBox="1"/>
          <p:nvPr/>
        </p:nvSpPr>
        <p:spPr>
          <a:xfrm>
            <a:off x="3248669" y="2036408"/>
            <a:ext cx="2857991" cy="400110"/>
          </a:xfrm>
          <a:prstGeom prst="rect">
            <a:avLst/>
          </a:prstGeom>
          <a:noFill/>
        </p:spPr>
        <p:txBody>
          <a:bodyPr wrap="square" rtlCol="0">
            <a:spAutoFit/>
          </a:bodyPr>
          <a:lstStyle/>
          <a:p>
            <a:pPr algn="ctr"/>
            <a:r>
              <a:rPr lang="en-US" sz="2000" dirty="0"/>
              <a:t>Royalty per Book</a:t>
            </a:r>
          </a:p>
        </p:txBody>
      </p:sp>
      <p:sp>
        <p:nvSpPr>
          <p:cNvPr id="9" name="TextBox 8">
            <a:extLst>
              <a:ext uri="{FF2B5EF4-FFF2-40B4-BE49-F238E27FC236}">
                <a16:creationId xmlns:a16="http://schemas.microsoft.com/office/drawing/2014/main" id="{2B3B0CF9-D0AD-C7A4-B035-F0B07DBCCBDF}"/>
              </a:ext>
            </a:extLst>
          </p:cNvPr>
          <p:cNvSpPr txBox="1"/>
          <p:nvPr/>
        </p:nvSpPr>
        <p:spPr>
          <a:xfrm>
            <a:off x="6666300" y="2067186"/>
            <a:ext cx="3943644" cy="369332"/>
          </a:xfrm>
          <a:prstGeom prst="rect">
            <a:avLst/>
          </a:prstGeom>
          <a:noFill/>
        </p:spPr>
        <p:txBody>
          <a:bodyPr wrap="none" rtlCol="0">
            <a:spAutoFit/>
          </a:bodyPr>
          <a:lstStyle/>
          <a:p>
            <a:r>
              <a:rPr lang="en-US" dirty="0"/>
              <a:t>Number of Books to Pay for Editing </a:t>
            </a:r>
          </a:p>
        </p:txBody>
      </p:sp>
    </p:spTree>
    <p:extLst>
      <p:ext uri="{BB962C8B-B14F-4D97-AF65-F5344CB8AC3E}">
        <p14:creationId xmlns:p14="http://schemas.microsoft.com/office/powerpoint/2010/main" val="30688647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EF077-22E5-B16D-DA13-93200385CF0F}"/>
              </a:ext>
            </a:extLst>
          </p:cNvPr>
          <p:cNvSpPr>
            <a:spLocks noGrp="1"/>
          </p:cNvSpPr>
          <p:nvPr>
            <p:ph type="title"/>
          </p:nvPr>
        </p:nvSpPr>
        <p:spPr>
          <a:xfrm>
            <a:off x="609600" y="252032"/>
            <a:ext cx="10972800" cy="808142"/>
          </a:xfrm>
        </p:spPr>
        <p:txBody>
          <a:bodyPr>
            <a:normAutofit/>
          </a:bodyPr>
          <a:lstStyle/>
          <a:p>
            <a:r>
              <a:rPr lang="en-US" sz="4000" dirty="0"/>
              <a:t>Benefits of Joining a Writing Group – Part 1</a:t>
            </a:r>
          </a:p>
        </p:txBody>
      </p:sp>
      <p:sp>
        <p:nvSpPr>
          <p:cNvPr id="3" name="Content Placeholder 2">
            <a:extLst>
              <a:ext uri="{FF2B5EF4-FFF2-40B4-BE49-F238E27FC236}">
                <a16:creationId xmlns:a16="http://schemas.microsoft.com/office/drawing/2014/main" id="{A705A0F0-88C7-28D9-225F-2FC16212789E}"/>
              </a:ext>
            </a:extLst>
          </p:cNvPr>
          <p:cNvSpPr>
            <a:spLocks noGrp="1"/>
          </p:cNvSpPr>
          <p:nvPr>
            <p:ph idx="1"/>
          </p:nvPr>
        </p:nvSpPr>
        <p:spPr>
          <a:xfrm>
            <a:off x="609600" y="1225202"/>
            <a:ext cx="10002592" cy="4763474"/>
          </a:xfrm>
        </p:spPr>
        <p:txBody>
          <a:bodyPr>
            <a:noAutofit/>
          </a:bodyPr>
          <a:lstStyle/>
          <a:p>
            <a:pPr marL="457200" indent="-457200" algn="l" fontAlgn="base">
              <a:buFont typeface="+mj-lt"/>
              <a:buAutoNum type="arabicPeriod"/>
            </a:pPr>
            <a:r>
              <a:rPr lang="en-US" sz="2200" b="1" i="0" dirty="0">
                <a:solidFill>
                  <a:schemeClr val="accent1">
                    <a:lumMod val="75000"/>
                  </a:schemeClr>
                </a:solidFill>
                <a:effectLst/>
              </a:rPr>
              <a:t>Get valuable feedback</a:t>
            </a:r>
            <a:r>
              <a:rPr lang="en-US" sz="2200" b="0" i="0" dirty="0">
                <a:solidFill>
                  <a:srgbClr val="000000"/>
                </a:solidFill>
                <a:effectLst/>
              </a:rPr>
              <a:t>. </a:t>
            </a:r>
          </a:p>
          <a:p>
            <a:pPr marL="685800" lvl="1" indent="-457200" fontAlgn="base">
              <a:buFont typeface="+mj-lt"/>
              <a:buAutoNum type="alphaLcPeriod"/>
            </a:pPr>
            <a:r>
              <a:rPr lang="en-US" sz="2200" b="0" i="0" dirty="0">
                <a:solidFill>
                  <a:srgbClr val="000000"/>
                </a:solidFill>
                <a:effectLst/>
              </a:rPr>
              <a:t>Safe place to share your own writing and get authentic feedback.</a:t>
            </a:r>
          </a:p>
          <a:p>
            <a:pPr marL="685800" lvl="1" indent="-457200" fontAlgn="base">
              <a:buFont typeface="+mj-lt"/>
              <a:buAutoNum type="alphaLcPeriod"/>
            </a:pPr>
            <a:r>
              <a:rPr lang="en-US" sz="2200" b="0" i="0" dirty="0">
                <a:solidFill>
                  <a:srgbClr val="000000"/>
                </a:solidFill>
                <a:effectLst/>
              </a:rPr>
              <a:t>Critiquing someone else’s writing can even show you ways to improve your own work.</a:t>
            </a:r>
          </a:p>
          <a:p>
            <a:pPr marL="457200" indent="-457200" algn="l" fontAlgn="base">
              <a:buFont typeface="+mj-lt"/>
              <a:buAutoNum type="arabicPeriod"/>
            </a:pPr>
            <a:r>
              <a:rPr lang="en-US" sz="2200" b="1" i="0" dirty="0">
                <a:solidFill>
                  <a:schemeClr val="accent1">
                    <a:lumMod val="75000"/>
                  </a:schemeClr>
                </a:solidFill>
                <a:effectLst/>
              </a:rPr>
              <a:t>Be accountable to your group</a:t>
            </a:r>
            <a:r>
              <a:rPr lang="en-US" sz="2200" b="0" i="0" dirty="0">
                <a:solidFill>
                  <a:srgbClr val="000000"/>
                </a:solidFill>
                <a:effectLst/>
              </a:rPr>
              <a:t>. </a:t>
            </a:r>
          </a:p>
          <a:p>
            <a:pPr marL="685800" lvl="1" indent="-457200" fontAlgn="base">
              <a:buFont typeface="+mj-lt"/>
              <a:buAutoNum type="alphaLcPeriod"/>
            </a:pPr>
            <a:r>
              <a:rPr lang="en-US" sz="2200" dirty="0">
                <a:solidFill>
                  <a:srgbClr val="000000"/>
                </a:solidFill>
              </a:rPr>
              <a:t>Share </a:t>
            </a:r>
            <a:r>
              <a:rPr lang="en-US" sz="2200" b="0" i="0" dirty="0">
                <a:solidFill>
                  <a:srgbClr val="000000"/>
                </a:solidFill>
                <a:effectLst/>
              </a:rPr>
              <a:t>your writing goals with your group. </a:t>
            </a:r>
          </a:p>
          <a:p>
            <a:pPr marL="685800" lvl="1" indent="-457200" fontAlgn="base">
              <a:buFont typeface="+mj-lt"/>
              <a:buAutoNum type="alphaLcPeriod"/>
            </a:pPr>
            <a:r>
              <a:rPr lang="en-US" sz="2200" b="0" i="0" dirty="0">
                <a:solidFill>
                  <a:srgbClr val="000000"/>
                </a:solidFill>
                <a:effectLst/>
              </a:rPr>
              <a:t>Avoid procrastination when other people are counting on you.</a:t>
            </a:r>
          </a:p>
          <a:p>
            <a:pPr marL="457200" indent="-457200" algn="l" fontAlgn="base">
              <a:buFont typeface="+mj-lt"/>
              <a:buAutoNum type="arabicPeriod"/>
            </a:pPr>
            <a:r>
              <a:rPr lang="en-US" sz="2200" b="1" i="0" dirty="0">
                <a:solidFill>
                  <a:schemeClr val="accent1">
                    <a:lumMod val="75000"/>
                  </a:schemeClr>
                </a:solidFill>
                <a:effectLst/>
              </a:rPr>
              <a:t>Receive encouragement from other members</a:t>
            </a:r>
            <a:r>
              <a:rPr lang="en-US" sz="2200" b="0" i="0" dirty="0">
                <a:solidFill>
                  <a:srgbClr val="000000"/>
                </a:solidFill>
                <a:effectLst/>
              </a:rPr>
              <a:t>. </a:t>
            </a:r>
          </a:p>
          <a:p>
            <a:pPr marL="685800" lvl="1" indent="-457200" fontAlgn="base">
              <a:buFont typeface="+mj-lt"/>
              <a:buAutoNum type="alphaLcPeriod"/>
            </a:pPr>
            <a:r>
              <a:rPr lang="en-US" sz="2200" b="0" i="0" dirty="0">
                <a:solidFill>
                  <a:srgbClr val="000000"/>
                </a:solidFill>
                <a:effectLst/>
              </a:rPr>
              <a:t>Members will be supportive of your endeavor, offering words of encouragement and advice to help keep you going.</a:t>
            </a:r>
          </a:p>
          <a:p>
            <a:pPr algn="l"/>
            <a:endParaRPr lang="en-US" sz="2400" dirty="0"/>
          </a:p>
        </p:txBody>
      </p:sp>
      <p:sp>
        <p:nvSpPr>
          <p:cNvPr id="4" name="Date Placeholder 3">
            <a:extLst>
              <a:ext uri="{FF2B5EF4-FFF2-40B4-BE49-F238E27FC236}">
                <a16:creationId xmlns:a16="http://schemas.microsoft.com/office/drawing/2014/main" id="{B435D3B1-F841-3869-26D6-4E5A3A3D3609}"/>
              </a:ext>
            </a:extLst>
          </p:cNvPr>
          <p:cNvSpPr>
            <a:spLocks noGrp="1"/>
          </p:cNvSpPr>
          <p:nvPr>
            <p:ph type="dt" sz="half" idx="10"/>
          </p:nvPr>
        </p:nvSpPr>
        <p:spPr/>
        <p:txBody>
          <a:bodyPr/>
          <a:lstStyle/>
          <a:p>
            <a:fld id="{71682B8C-DCAB-4E62-B242-D5CB386A74A0}" type="datetime1">
              <a:rPr lang="en-US" smtClean="0"/>
              <a:t>7/16/2024</a:t>
            </a:fld>
            <a:endParaRPr lang="en-US" dirty="0"/>
          </a:p>
        </p:txBody>
      </p:sp>
      <p:sp>
        <p:nvSpPr>
          <p:cNvPr id="5" name="Slide Number Placeholder 4">
            <a:extLst>
              <a:ext uri="{FF2B5EF4-FFF2-40B4-BE49-F238E27FC236}">
                <a16:creationId xmlns:a16="http://schemas.microsoft.com/office/drawing/2014/main" id="{DD3D935F-AFC1-A2D6-56C3-4412B9266D9F}"/>
              </a:ext>
            </a:extLst>
          </p:cNvPr>
          <p:cNvSpPr>
            <a:spLocks noGrp="1"/>
          </p:cNvSpPr>
          <p:nvPr>
            <p:ph type="sldNum" sz="quarter" idx="12"/>
          </p:nvPr>
        </p:nvSpPr>
        <p:spPr/>
        <p:txBody>
          <a:bodyPr/>
          <a:lstStyle/>
          <a:p>
            <a:fld id="{1F646F3F-274D-499B-ABBE-824EB4ABDC3D}" type="slidenum">
              <a:rPr lang="en-US" smtClean="0"/>
              <a:t>30</a:t>
            </a:fld>
            <a:endParaRPr lang="en-US" dirty="0"/>
          </a:p>
        </p:txBody>
      </p:sp>
      <p:sp>
        <p:nvSpPr>
          <p:cNvPr id="7" name="Footer Placeholder 6">
            <a:extLst>
              <a:ext uri="{FF2B5EF4-FFF2-40B4-BE49-F238E27FC236}">
                <a16:creationId xmlns:a16="http://schemas.microsoft.com/office/drawing/2014/main" id="{E7ECC986-7445-4175-A34A-D26C830674E7}"/>
              </a:ext>
            </a:extLst>
          </p:cNvPr>
          <p:cNvSpPr>
            <a:spLocks noGrp="1"/>
          </p:cNvSpPr>
          <p:nvPr>
            <p:ph type="ftr" sz="quarter" idx="11"/>
          </p:nvPr>
        </p:nvSpPr>
        <p:spPr/>
        <p:txBody>
          <a:bodyPr/>
          <a:lstStyle/>
          <a:p>
            <a:r>
              <a:rPr lang="en-US"/>
              <a:t>c Allen H. Mesch</a:t>
            </a:r>
            <a:endParaRPr lang="en-US" dirty="0"/>
          </a:p>
        </p:txBody>
      </p:sp>
    </p:spTree>
    <p:extLst>
      <p:ext uri="{BB962C8B-B14F-4D97-AF65-F5344CB8AC3E}">
        <p14:creationId xmlns:p14="http://schemas.microsoft.com/office/powerpoint/2010/main" val="31898094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EF077-22E5-B16D-DA13-93200385CF0F}"/>
              </a:ext>
            </a:extLst>
          </p:cNvPr>
          <p:cNvSpPr>
            <a:spLocks noGrp="1"/>
          </p:cNvSpPr>
          <p:nvPr>
            <p:ph type="title"/>
          </p:nvPr>
        </p:nvSpPr>
        <p:spPr>
          <a:xfrm>
            <a:off x="609600" y="252032"/>
            <a:ext cx="10972800" cy="808142"/>
          </a:xfrm>
        </p:spPr>
        <p:txBody>
          <a:bodyPr>
            <a:normAutofit fontScale="90000"/>
          </a:bodyPr>
          <a:lstStyle/>
          <a:p>
            <a:r>
              <a:rPr lang="en-US" sz="4400" dirty="0"/>
              <a:t>Benefits of Joining a Writing Group – Part 2</a:t>
            </a:r>
            <a:endParaRPr lang="en-US" dirty="0"/>
          </a:p>
        </p:txBody>
      </p:sp>
      <p:sp>
        <p:nvSpPr>
          <p:cNvPr id="3" name="Content Placeholder 2">
            <a:extLst>
              <a:ext uri="{FF2B5EF4-FFF2-40B4-BE49-F238E27FC236}">
                <a16:creationId xmlns:a16="http://schemas.microsoft.com/office/drawing/2014/main" id="{A705A0F0-88C7-28D9-225F-2FC16212789E}"/>
              </a:ext>
            </a:extLst>
          </p:cNvPr>
          <p:cNvSpPr>
            <a:spLocks noGrp="1"/>
          </p:cNvSpPr>
          <p:nvPr>
            <p:ph idx="1"/>
          </p:nvPr>
        </p:nvSpPr>
        <p:spPr>
          <a:xfrm>
            <a:off x="609600" y="1199444"/>
            <a:ext cx="10028349" cy="4879383"/>
          </a:xfrm>
        </p:spPr>
        <p:txBody>
          <a:bodyPr>
            <a:noAutofit/>
          </a:bodyPr>
          <a:lstStyle/>
          <a:p>
            <a:pPr marL="457200" indent="-457200" algn="l" fontAlgn="base">
              <a:buFont typeface="+mj-lt"/>
              <a:buAutoNum type="arabicPeriod" startAt="4"/>
            </a:pPr>
            <a:r>
              <a:rPr lang="en-US" sz="2200" b="1" i="0" dirty="0">
                <a:solidFill>
                  <a:schemeClr val="accent1">
                    <a:lumMod val="75000"/>
                  </a:schemeClr>
                </a:solidFill>
                <a:effectLst/>
              </a:rPr>
              <a:t>Find beta readers</a:t>
            </a:r>
            <a:r>
              <a:rPr lang="en-US" sz="2200" b="0" i="0" dirty="0">
                <a:solidFill>
                  <a:srgbClr val="000000"/>
                </a:solidFill>
                <a:effectLst/>
              </a:rPr>
              <a:t>. </a:t>
            </a:r>
          </a:p>
          <a:p>
            <a:pPr marL="685800" lvl="1" indent="-457200" fontAlgn="base">
              <a:buFont typeface="+mj-lt"/>
              <a:buAutoNum type="alphaLcPeriod"/>
            </a:pPr>
            <a:r>
              <a:rPr lang="en-US" sz="2200" b="0" i="0" dirty="0">
                <a:solidFill>
                  <a:srgbClr val="000000"/>
                </a:solidFill>
                <a:effectLst/>
              </a:rPr>
              <a:t>Choose writing friends from your group to be your beta readers. </a:t>
            </a:r>
          </a:p>
          <a:p>
            <a:pPr marL="685800" lvl="1" indent="-457200" fontAlgn="base">
              <a:buFont typeface="+mj-lt"/>
              <a:buAutoNum type="alphaLcPeriod"/>
            </a:pPr>
            <a:r>
              <a:rPr lang="en-US" sz="2200" b="0" i="0" dirty="0">
                <a:solidFill>
                  <a:srgbClr val="000000"/>
                </a:solidFill>
                <a:effectLst/>
              </a:rPr>
              <a:t>These are people who do a read-through of your story and give feedback.</a:t>
            </a:r>
          </a:p>
          <a:p>
            <a:pPr marL="457200" indent="-457200" algn="l" fontAlgn="base">
              <a:buFont typeface="+mj-lt"/>
              <a:buAutoNum type="arabicPeriod" startAt="4"/>
            </a:pPr>
            <a:r>
              <a:rPr lang="en-US" sz="2200" b="1" i="0" dirty="0">
                <a:solidFill>
                  <a:schemeClr val="accent1">
                    <a:lumMod val="75000"/>
                  </a:schemeClr>
                </a:solidFill>
                <a:effectLst/>
              </a:rPr>
              <a:t>Get help with your story</a:t>
            </a:r>
            <a:r>
              <a:rPr lang="en-US" sz="2200" b="0" i="0" dirty="0">
                <a:solidFill>
                  <a:srgbClr val="000000"/>
                </a:solidFill>
                <a:effectLst/>
              </a:rPr>
              <a:t>. </a:t>
            </a:r>
          </a:p>
          <a:p>
            <a:pPr marL="685800" lvl="1" indent="-457200" fontAlgn="base">
              <a:buFont typeface="+mj-lt"/>
              <a:buAutoNum type="alphaLcPeriod"/>
            </a:pPr>
            <a:r>
              <a:rPr lang="en-US" sz="2200" b="0" i="0" dirty="0">
                <a:solidFill>
                  <a:srgbClr val="000000"/>
                </a:solidFill>
                <a:effectLst/>
              </a:rPr>
              <a:t>When writer’s block hits you, run your problem past your writing group. </a:t>
            </a:r>
          </a:p>
          <a:p>
            <a:pPr marL="685800" lvl="1" indent="-457200" fontAlgn="base">
              <a:buFont typeface="+mj-lt"/>
              <a:buAutoNum type="alphaLcPeriod"/>
            </a:pPr>
            <a:r>
              <a:rPr lang="en-US" sz="2200" b="0" i="0" dirty="0">
                <a:solidFill>
                  <a:srgbClr val="000000"/>
                </a:solidFill>
                <a:effectLst/>
              </a:rPr>
              <a:t>Navigate through slow writing times by bouncing ideas off group.</a:t>
            </a:r>
          </a:p>
          <a:p>
            <a:pPr marL="457200" indent="-457200" algn="l" fontAlgn="base">
              <a:buFont typeface="+mj-lt"/>
              <a:buAutoNum type="arabicPeriod" startAt="4"/>
            </a:pPr>
            <a:r>
              <a:rPr lang="en-US" sz="2200" b="1" i="0" dirty="0">
                <a:solidFill>
                  <a:schemeClr val="accent1">
                    <a:lumMod val="75000"/>
                  </a:schemeClr>
                </a:solidFill>
                <a:effectLst/>
              </a:rPr>
              <a:t>Refine your writing process</a:t>
            </a:r>
            <a:r>
              <a:rPr lang="en-US" sz="2200" b="0" i="0" dirty="0">
                <a:solidFill>
                  <a:schemeClr val="accent1">
                    <a:lumMod val="75000"/>
                  </a:schemeClr>
                </a:solidFill>
                <a:effectLst/>
              </a:rPr>
              <a:t>. </a:t>
            </a:r>
          </a:p>
          <a:p>
            <a:pPr marL="571500" lvl="1" indent="-342900" fontAlgn="base">
              <a:buFont typeface="+mj-lt"/>
              <a:buAutoNum type="alphaLcPeriod"/>
            </a:pPr>
            <a:r>
              <a:rPr lang="en-US" sz="2200" b="0" i="0" dirty="0">
                <a:solidFill>
                  <a:srgbClr val="000000"/>
                </a:solidFill>
                <a:effectLst/>
              </a:rPr>
              <a:t>Help you become a better writer. </a:t>
            </a:r>
          </a:p>
          <a:p>
            <a:pPr marL="571500" lvl="1" indent="-342900" fontAlgn="base">
              <a:buFont typeface="+mj-lt"/>
              <a:buAutoNum type="alphaLcPeriod"/>
            </a:pPr>
            <a:r>
              <a:rPr lang="en-US" sz="2200" dirty="0">
                <a:solidFill>
                  <a:srgbClr val="000000"/>
                </a:solidFill>
              </a:rPr>
              <a:t>Obtain </a:t>
            </a:r>
            <a:r>
              <a:rPr lang="en-US" sz="2200" b="0" i="0" dirty="0">
                <a:solidFill>
                  <a:srgbClr val="000000"/>
                </a:solidFill>
                <a:effectLst/>
              </a:rPr>
              <a:t>advice on the writing process. </a:t>
            </a:r>
          </a:p>
          <a:p>
            <a:pPr marL="571500" lvl="1" indent="-342900" fontAlgn="base">
              <a:buFont typeface="+mj-lt"/>
              <a:buAutoNum type="alphaLcPeriod"/>
            </a:pPr>
            <a:r>
              <a:rPr lang="en-US" sz="2200" b="0" i="0" dirty="0">
                <a:solidFill>
                  <a:srgbClr val="000000"/>
                </a:solidFill>
                <a:effectLst/>
              </a:rPr>
              <a:t>Exchange ideas on the finer points of the craft.</a:t>
            </a:r>
            <a:endParaRPr lang="en-US" sz="2200" dirty="0"/>
          </a:p>
        </p:txBody>
      </p:sp>
      <p:sp>
        <p:nvSpPr>
          <p:cNvPr id="4" name="Date Placeholder 3">
            <a:extLst>
              <a:ext uri="{FF2B5EF4-FFF2-40B4-BE49-F238E27FC236}">
                <a16:creationId xmlns:a16="http://schemas.microsoft.com/office/drawing/2014/main" id="{B435D3B1-F841-3869-26D6-4E5A3A3D3609}"/>
              </a:ext>
            </a:extLst>
          </p:cNvPr>
          <p:cNvSpPr>
            <a:spLocks noGrp="1"/>
          </p:cNvSpPr>
          <p:nvPr>
            <p:ph type="dt" sz="half" idx="10"/>
          </p:nvPr>
        </p:nvSpPr>
        <p:spPr/>
        <p:txBody>
          <a:bodyPr/>
          <a:lstStyle/>
          <a:p>
            <a:fld id="{71682B8C-DCAB-4E62-B242-D5CB386A74A0}" type="datetime1">
              <a:rPr lang="en-US" smtClean="0"/>
              <a:t>7/16/2024</a:t>
            </a:fld>
            <a:endParaRPr lang="en-US" dirty="0"/>
          </a:p>
        </p:txBody>
      </p:sp>
      <p:sp>
        <p:nvSpPr>
          <p:cNvPr id="5" name="Slide Number Placeholder 4">
            <a:extLst>
              <a:ext uri="{FF2B5EF4-FFF2-40B4-BE49-F238E27FC236}">
                <a16:creationId xmlns:a16="http://schemas.microsoft.com/office/drawing/2014/main" id="{DD3D935F-AFC1-A2D6-56C3-4412B9266D9F}"/>
              </a:ext>
            </a:extLst>
          </p:cNvPr>
          <p:cNvSpPr>
            <a:spLocks noGrp="1"/>
          </p:cNvSpPr>
          <p:nvPr>
            <p:ph type="sldNum" sz="quarter" idx="12"/>
          </p:nvPr>
        </p:nvSpPr>
        <p:spPr/>
        <p:txBody>
          <a:bodyPr/>
          <a:lstStyle/>
          <a:p>
            <a:fld id="{1F646F3F-274D-499B-ABBE-824EB4ABDC3D}" type="slidenum">
              <a:rPr lang="en-US" smtClean="0"/>
              <a:t>31</a:t>
            </a:fld>
            <a:endParaRPr lang="en-US" dirty="0"/>
          </a:p>
        </p:txBody>
      </p:sp>
      <p:sp>
        <p:nvSpPr>
          <p:cNvPr id="7" name="Footer Placeholder 6">
            <a:extLst>
              <a:ext uri="{FF2B5EF4-FFF2-40B4-BE49-F238E27FC236}">
                <a16:creationId xmlns:a16="http://schemas.microsoft.com/office/drawing/2014/main" id="{E7ECC986-7445-4175-A34A-D26C830674E7}"/>
              </a:ext>
            </a:extLst>
          </p:cNvPr>
          <p:cNvSpPr>
            <a:spLocks noGrp="1"/>
          </p:cNvSpPr>
          <p:nvPr>
            <p:ph type="ftr" sz="quarter" idx="11"/>
          </p:nvPr>
        </p:nvSpPr>
        <p:spPr/>
        <p:txBody>
          <a:bodyPr/>
          <a:lstStyle/>
          <a:p>
            <a:r>
              <a:rPr lang="en-US"/>
              <a:t>c Allen H. Mesch</a:t>
            </a:r>
            <a:endParaRPr lang="en-US" dirty="0"/>
          </a:p>
        </p:txBody>
      </p:sp>
    </p:spTree>
    <p:extLst>
      <p:ext uri="{BB962C8B-B14F-4D97-AF65-F5344CB8AC3E}">
        <p14:creationId xmlns:p14="http://schemas.microsoft.com/office/powerpoint/2010/main" val="41139157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9AD93-B593-C40C-CD32-FC1851EBC4AE}"/>
              </a:ext>
            </a:extLst>
          </p:cNvPr>
          <p:cNvSpPr>
            <a:spLocks noGrp="1"/>
          </p:cNvSpPr>
          <p:nvPr>
            <p:ph type="title"/>
          </p:nvPr>
        </p:nvSpPr>
        <p:spPr>
          <a:xfrm>
            <a:off x="631825" y="286874"/>
            <a:ext cx="10972800" cy="797852"/>
          </a:xfrm>
        </p:spPr>
        <p:txBody>
          <a:bodyPr>
            <a:normAutofit/>
          </a:bodyPr>
          <a:lstStyle/>
          <a:p>
            <a:r>
              <a:rPr lang="en-US" sz="4000" dirty="0"/>
              <a:t>Six Tips for Finding a Writing Group – Part 1</a:t>
            </a:r>
          </a:p>
        </p:txBody>
      </p:sp>
      <p:sp>
        <p:nvSpPr>
          <p:cNvPr id="7" name="Content Placeholder 6">
            <a:extLst>
              <a:ext uri="{FF2B5EF4-FFF2-40B4-BE49-F238E27FC236}">
                <a16:creationId xmlns:a16="http://schemas.microsoft.com/office/drawing/2014/main" id="{36218373-1815-AC3F-203A-4F1ED7B54FAF}"/>
              </a:ext>
            </a:extLst>
          </p:cNvPr>
          <p:cNvSpPr>
            <a:spLocks noGrp="1"/>
          </p:cNvSpPr>
          <p:nvPr>
            <p:ph idx="1"/>
          </p:nvPr>
        </p:nvSpPr>
        <p:spPr>
          <a:xfrm>
            <a:off x="596900" y="1210502"/>
            <a:ext cx="10972800" cy="4436995"/>
          </a:xfrm>
        </p:spPr>
        <p:txBody>
          <a:bodyPr>
            <a:noAutofit/>
          </a:bodyPr>
          <a:lstStyle/>
          <a:p>
            <a:pPr marL="514350" marR="0" lvl="0" indent="-514350" algn="l" defTabSz="914400" rtl="0" eaLnBrk="0" fontAlgn="base" latinLnBrk="0" hangingPunct="0">
              <a:lnSpc>
                <a:spcPct val="120000"/>
              </a:lnSpc>
              <a:spcBef>
                <a:spcPct val="0"/>
              </a:spcBef>
              <a:spcAft>
                <a:spcPct val="0"/>
              </a:spcAft>
              <a:buClrTx/>
              <a:buSzTx/>
              <a:buFont typeface="+mj-lt"/>
              <a:buAutoNum type="arabicPeriod"/>
              <a:tabLst/>
            </a:pPr>
            <a:r>
              <a:rPr kumimoji="0" lang="en-US" altLang="en-US" b="1" i="0" u="none" strike="noStrike" cap="none" normalizeH="0" baseline="0" dirty="0">
                <a:ln>
                  <a:noFill/>
                </a:ln>
                <a:solidFill>
                  <a:schemeClr val="accent1">
                    <a:lumMod val="75000"/>
                  </a:schemeClr>
                </a:solidFill>
                <a:effectLst/>
              </a:rPr>
              <a:t>Find a local writing group near you. </a:t>
            </a:r>
          </a:p>
          <a:p>
            <a:pPr marL="742950" lvl="1" indent="-514350" eaLnBrk="0" fontAlgn="base" hangingPunct="0">
              <a:lnSpc>
                <a:spcPct val="120000"/>
              </a:lnSpc>
              <a:spcBef>
                <a:spcPct val="0"/>
              </a:spcBef>
              <a:spcAft>
                <a:spcPct val="0"/>
              </a:spcAft>
              <a:buClrTx/>
              <a:buFont typeface="+mj-lt"/>
              <a:buAutoNum type="alphaLcPeriod"/>
            </a:pPr>
            <a:r>
              <a:rPr kumimoji="0" lang="en-US" altLang="en-US" sz="2000" i="0" u="none" strike="noStrike" cap="none" normalizeH="0" baseline="0" dirty="0">
                <a:ln>
                  <a:noFill/>
                </a:ln>
                <a:solidFill>
                  <a:schemeClr val="tx1"/>
                </a:solidFill>
                <a:effectLst/>
              </a:rPr>
              <a:t>Visit a nearby community center. </a:t>
            </a:r>
          </a:p>
          <a:p>
            <a:pPr marL="742950" lvl="1" indent="-514350" eaLnBrk="0" fontAlgn="base" hangingPunct="0">
              <a:lnSpc>
                <a:spcPct val="120000"/>
              </a:lnSpc>
              <a:spcBef>
                <a:spcPct val="0"/>
              </a:spcBef>
              <a:spcAft>
                <a:spcPct val="0"/>
              </a:spcAft>
              <a:buClrTx/>
              <a:buFont typeface="+mj-lt"/>
              <a:buAutoNum type="alphaLcPeriod"/>
            </a:pPr>
            <a:r>
              <a:rPr kumimoji="0" lang="en-US" altLang="en-US" sz="2000" i="0" u="none" strike="noStrike" cap="none" normalizeH="0" baseline="0" dirty="0">
                <a:ln>
                  <a:noFill/>
                </a:ln>
                <a:solidFill>
                  <a:schemeClr val="tx1"/>
                </a:solidFill>
                <a:effectLst/>
              </a:rPr>
              <a:t>Check the listings at your local library. </a:t>
            </a:r>
          </a:p>
          <a:p>
            <a:pPr marL="742950" lvl="1" indent="-514350" eaLnBrk="0" fontAlgn="base" hangingPunct="0">
              <a:lnSpc>
                <a:spcPct val="120000"/>
              </a:lnSpc>
              <a:spcBef>
                <a:spcPct val="0"/>
              </a:spcBef>
              <a:spcAft>
                <a:spcPct val="0"/>
              </a:spcAft>
              <a:buClrTx/>
              <a:buFont typeface="+mj-lt"/>
              <a:buAutoNum type="alphaLcPeriod"/>
            </a:pPr>
            <a:r>
              <a:rPr kumimoji="0" lang="en-US" altLang="en-US" sz="2000" i="0" u="none" strike="noStrike" cap="none" normalizeH="0" baseline="0" dirty="0">
                <a:ln>
                  <a:noFill/>
                </a:ln>
                <a:solidFill>
                  <a:schemeClr val="tx1"/>
                </a:solidFill>
                <a:effectLst/>
              </a:rPr>
              <a:t>Find a writer's workshop that fits your schedule.</a:t>
            </a:r>
          </a:p>
          <a:p>
            <a:pPr marL="514350" marR="0" lvl="0" indent="-514350" algn="l" defTabSz="914400" rtl="0" eaLnBrk="0" fontAlgn="base" latinLnBrk="0" hangingPunct="0">
              <a:lnSpc>
                <a:spcPct val="120000"/>
              </a:lnSpc>
              <a:spcBef>
                <a:spcPct val="0"/>
              </a:spcBef>
              <a:spcAft>
                <a:spcPct val="0"/>
              </a:spcAft>
              <a:buClrTx/>
              <a:buSzTx/>
              <a:buFont typeface="+mj-lt"/>
              <a:buAutoNum type="arabicPeriod"/>
              <a:tabLst/>
            </a:pPr>
            <a:r>
              <a:rPr kumimoji="0" lang="en-US" altLang="en-US" b="1" u="none" strike="noStrike" cap="none" normalizeH="0" baseline="0" dirty="0">
                <a:ln>
                  <a:noFill/>
                </a:ln>
                <a:solidFill>
                  <a:schemeClr val="accent1">
                    <a:lumMod val="75000"/>
                  </a:schemeClr>
                </a:solidFill>
                <a:effectLst/>
              </a:rPr>
              <a:t>Go on a writing retreat. </a:t>
            </a:r>
          </a:p>
          <a:p>
            <a:pPr marL="742950" lvl="1" indent="-514350" eaLnBrk="0" fontAlgn="base" hangingPunct="0">
              <a:lnSpc>
                <a:spcPct val="120000"/>
              </a:lnSpc>
              <a:spcBef>
                <a:spcPct val="0"/>
              </a:spcBef>
              <a:spcAft>
                <a:spcPct val="0"/>
              </a:spcAft>
              <a:buClrTx/>
              <a:buFont typeface="+mj-lt"/>
              <a:buAutoNum type="alphaLcPeriod"/>
            </a:pPr>
            <a:r>
              <a:rPr kumimoji="0" lang="en-US" altLang="en-US" sz="2000" i="0" u="none" strike="noStrike" cap="none" normalizeH="0" baseline="0" dirty="0">
                <a:ln>
                  <a:noFill/>
                </a:ln>
                <a:solidFill>
                  <a:schemeClr val="tx1"/>
                </a:solidFill>
                <a:effectLst/>
              </a:rPr>
              <a:t>A writer’s retreat will cost money and is usually a destination event. </a:t>
            </a:r>
          </a:p>
          <a:p>
            <a:pPr marL="742950" lvl="1" indent="-514350" eaLnBrk="0" fontAlgn="base" hangingPunct="0">
              <a:lnSpc>
                <a:spcPct val="120000"/>
              </a:lnSpc>
              <a:spcBef>
                <a:spcPct val="0"/>
              </a:spcBef>
              <a:spcAft>
                <a:spcPct val="0"/>
              </a:spcAft>
              <a:buClrTx/>
              <a:buFont typeface="+mj-lt"/>
              <a:buAutoNum type="alphaLcPeriod"/>
            </a:pPr>
            <a:r>
              <a:rPr kumimoji="0" lang="en-US" altLang="en-US" sz="2000" i="0" u="none" strike="noStrike" cap="none" normalizeH="0" baseline="0" dirty="0">
                <a:ln>
                  <a:noFill/>
                </a:ln>
                <a:solidFill>
                  <a:schemeClr val="tx1"/>
                </a:solidFill>
                <a:effectLst/>
              </a:rPr>
              <a:t>Dedicate all of their time to writing and to connect with other writers. </a:t>
            </a:r>
          </a:p>
          <a:p>
            <a:pPr marL="514350" marR="0" lvl="0" indent="-514350" algn="l" defTabSz="914400" rtl="0" eaLnBrk="0" fontAlgn="base" latinLnBrk="0" hangingPunct="0">
              <a:lnSpc>
                <a:spcPct val="120000"/>
              </a:lnSpc>
              <a:spcBef>
                <a:spcPct val="0"/>
              </a:spcBef>
              <a:spcAft>
                <a:spcPct val="0"/>
              </a:spcAft>
              <a:buClrTx/>
              <a:buSzTx/>
              <a:buFont typeface="+mj-lt"/>
              <a:buAutoNum type="arabicPeriod"/>
              <a:tabLst/>
            </a:pPr>
            <a:r>
              <a:rPr kumimoji="0" lang="en-US" altLang="en-US" b="1" i="0" u="none" strike="noStrike" cap="none" normalizeH="0" baseline="0" dirty="0">
                <a:ln>
                  <a:noFill/>
                </a:ln>
                <a:solidFill>
                  <a:schemeClr val="accent1">
                    <a:lumMod val="75000"/>
                  </a:schemeClr>
                </a:solidFill>
                <a:effectLst/>
              </a:rPr>
              <a:t>Join different writers’ associations.</a:t>
            </a:r>
            <a:r>
              <a:rPr kumimoji="0" lang="en-US" altLang="en-US" i="0" u="none" strike="noStrike" cap="none" normalizeH="0" baseline="0" dirty="0">
                <a:ln>
                  <a:noFill/>
                </a:ln>
                <a:solidFill>
                  <a:schemeClr val="tx1"/>
                </a:solidFill>
                <a:effectLst/>
              </a:rPr>
              <a:t> </a:t>
            </a:r>
          </a:p>
          <a:p>
            <a:pPr marL="742950" lvl="1" indent="-514350" eaLnBrk="0" fontAlgn="base" hangingPunct="0">
              <a:lnSpc>
                <a:spcPct val="120000"/>
              </a:lnSpc>
              <a:spcBef>
                <a:spcPct val="0"/>
              </a:spcBef>
              <a:spcAft>
                <a:spcPct val="0"/>
              </a:spcAft>
              <a:buClrTx/>
              <a:buFont typeface="+mj-lt"/>
              <a:buAutoNum type="alphaLcPeriod"/>
            </a:pPr>
            <a:r>
              <a:rPr kumimoji="0" lang="en-US" altLang="en-US" sz="2000" i="0" u="none" strike="noStrike" cap="none" normalizeH="0" baseline="0" dirty="0">
                <a:ln>
                  <a:noFill/>
                </a:ln>
                <a:solidFill>
                  <a:schemeClr val="tx1"/>
                </a:solidFill>
                <a:effectLst/>
              </a:rPr>
              <a:t>There are a variety of writer’s associations with local chapters. </a:t>
            </a:r>
          </a:p>
          <a:p>
            <a:pPr marL="742950" lvl="1" indent="-514350" eaLnBrk="0" fontAlgn="base" hangingPunct="0">
              <a:lnSpc>
                <a:spcPct val="120000"/>
              </a:lnSpc>
              <a:spcBef>
                <a:spcPct val="0"/>
              </a:spcBef>
              <a:spcAft>
                <a:spcPct val="0"/>
              </a:spcAft>
              <a:buClrTx/>
              <a:buFont typeface="+mj-lt"/>
              <a:buAutoNum type="alphaLcPeriod"/>
            </a:pPr>
            <a:r>
              <a:rPr kumimoji="0" lang="en-US" altLang="en-US" sz="2000" i="0" u="none" strike="noStrike" cap="none" normalizeH="0" baseline="0" dirty="0">
                <a:ln>
                  <a:noFill/>
                </a:ln>
                <a:solidFill>
                  <a:schemeClr val="tx1"/>
                </a:solidFill>
                <a:effectLst/>
              </a:rPr>
              <a:t>Connect with an association </a:t>
            </a:r>
            <a:r>
              <a:rPr kumimoji="0" lang="en-US" altLang="en-US" sz="2000" i="0" strike="noStrike" cap="none" normalizeH="0" baseline="0" dirty="0">
                <a:ln>
                  <a:noFill/>
                </a:ln>
                <a:solidFill>
                  <a:schemeClr val="tx1"/>
                </a:solidFill>
                <a:effectLst/>
              </a:rPr>
              <a:t>like National Novel Writing Month—NaNoWriMo</a:t>
            </a:r>
            <a:r>
              <a:rPr kumimoji="0" lang="en-US" altLang="en-US" sz="2000" i="0" u="none" strike="noStrike" cap="none" normalizeH="0" baseline="0" dirty="0">
                <a:ln>
                  <a:noFill/>
                </a:ln>
                <a:solidFill>
                  <a:schemeClr val="tx1"/>
                </a:solidFill>
                <a:effectLst/>
              </a:rPr>
              <a:t>—</a:t>
            </a:r>
          </a:p>
          <a:p>
            <a:pPr marL="742950" lvl="1" indent="-514350" eaLnBrk="0" fontAlgn="base" hangingPunct="0">
              <a:lnSpc>
                <a:spcPct val="120000"/>
              </a:lnSpc>
              <a:spcBef>
                <a:spcPct val="0"/>
              </a:spcBef>
              <a:spcAft>
                <a:spcPct val="0"/>
              </a:spcAft>
              <a:buClrTx/>
              <a:buFont typeface="+mj-lt"/>
              <a:buAutoNum type="alphaLcPeriod"/>
            </a:pPr>
            <a:r>
              <a:rPr kumimoji="0" lang="en-US" altLang="en-US" sz="2000" i="0" u="none" strike="noStrike" cap="none" normalizeH="0" baseline="0" dirty="0">
                <a:ln>
                  <a:noFill/>
                </a:ln>
                <a:solidFill>
                  <a:schemeClr val="tx1"/>
                </a:solidFill>
                <a:effectLst/>
              </a:rPr>
              <a:t>Find a writing group by genre, </a:t>
            </a:r>
          </a:p>
          <a:p>
            <a:pPr marL="742950" lvl="1" indent="-514350" eaLnBrk="0" fontAlgn="base" hangingPunct="0">
              <a:lnSpc>
                <a:spcPct val="120000"/>
              </a:lnSpc>
              <a:spcBef>
                <a:spcPct val="0"/>
              </a:spcBef>
              <a:spcAft>
                <a:spcPct val="0"/>
              </a:spcAft>
              <a:buClrTx/>
              <a:buFont typeface="+mj-lt"/>
              <a:buAutoNum type="alphaLcPeriod"/>
            </a:pPr>
            <a:r>
              <a:rPr kumimoji="0" lang="en-US" altLang="en-US" sz="2000" b="0" i="0" u="none" strike="noStrike" cap="none" normalizeH="0" baseline="0" dirty="0">
                <a:ln>
                  <a:noFill/>
                </a:ln>
                <a:solidFill>
                  <a:schemeClr val="tx1"/>
                </a:solidFill>
                <a:effectLst/>
              </a:rPr>
              <a:t>You can also find indie writing groups by location. </a:t>
            </a:r>
            <a:endParaRPr lang="en-US" sz="2000" dirty="0"/>
          </a:p>
        </p:txBody>
      </p:sp>
      <p:sp>
        <p:nvSpPr>
          <p:cNvPr id="4" name="Date Placeholder 3">
            <a:extLst>
              <a:ext uri="{FF2B5EF4-FFF2-40B4-BE49-F238E27FC236}">
                <a16:creationId xmlns:a16="http://schemas.microsoft.com/office/drawing/2014/main" id="{46C1FB0B-2BCF-A375-A9A7-CAE27C8FEE33}"/>
              </a:ext>
            </a:extLst>
          </p:cNvPr>
          <p:cNvSpPr>
            <a:spLocks noGrp="1"/>
          </p:cNvSpPr>
          <p:nvPr>
            <p:ph type="dt" sz="half" idx="10"/>
          </p:nvPr>
        </p:nvSpPr>
        <p:spPr/>
        <p:txBody>
          <a:bodyPr>
            <a:normAutofit/>
          </a:bodyPr>
          <a:lstStyle/>
          <a:p>
            <a:pPr>
              <a:spcAft>
                <a:spcPts val="600"/>
              </a:spcAft>
            </a:pPr>
            <a:fld id="{47AB4203-67EE-4CEC-A3E6-F1A6B8248E96}" type="datetime1">
              <a:rPr lang="en-US" smtClean="0"/>
              <a:t>7/16/2024</a:t>
            </a:fld>
            <a:endParaRPr lang="en-US" dirty="0"/>
          </a:p>
        </p:txBody>
      </p:sp>
      <p:sp>
        <p:nvSpPr>
          <p:cNvPr id="6" name="Footer Placeholder 5">
            <a:extLst>
              <a:ext uri="{FF2B5EF4-FFF2-40B4-BE49-F238E27FC236}">
                <a16:creationId xmlns:a16="http://schemas.microsoft.com/office/drawing/2014/main" id="{D510F56C-C62F-1D69-FA79-B1683C947A27}"/>
              </a:ext>
            </a:extLst>
          </p:cNvPr>
          <p:cNvSpPr>
            <a:spLocks noGrp="1"/>
          </p:cNvSpPr>
          <p:nvPr>
            <p:ph type="ftr" sz="quarter" idx="11"/>
          </p:nvPr>
        </p:nvSpPr>
        <p:spPr/>
        <p:txBody>
          <a:bodyPr/>
          <a:lstStyle/>
          <a:p>
            <a:r>
              <a:rPr lang="en-US"/>
              <a:t>c Allen H. Mesch</a:t>
            </a:r>
            <a:endParaRPr lang="en-US" dirty="0"/>
          </a:p>
        </p:txBody>
      </p:sp>
      <p:sp>
        <p:nvSpPr>
          <p:cNvPr id="5" name="Slide Number Placeholder 4">
            <a:extLst>
              <a:ext uri="{FF2B5EF4-FFF2-40B4-BE49-F238E27FC236}">
                <a16:creationId xmlns:a16="http://schemas.microsoft.com/office/drawing/2014/main" id="{3F71D76C-BAEE-E0F4-434E-F3F54815B13D}"/>
              </a:ext>
            </a:extLst>
          </p:cNvPr>
          <p:cNvSpPr>
            <a:spLocks noGrp="1"/>
          </p:cNvSpPr>
          <p:nvPr>
            <p:ph type="sldNum" sz="quarter" idx="12"/>
          </p:nvPr>
        </p:nvSpPr>
        <p:spPr/>
        <p:txBody>
          <a:bodyPr>
            <a:normAutofit/>
          </a:bodyPr>
          <a:lstStyle/>
          <a:p>
            <a:pPr>
              <a:spcAft>
                <a:spcPts val="600"/>
              </a:spcAft>
            </a:pPr>
            <a:fld id="{1F646F3F-274D-499B-ABBE-824EB4ABDC3D}" type="slidenum">
              <a:rPr lang="en-US" smtClean="0"/>
              <a:pPr>
                <a:spcAft>
                  <a:spcPts val="600"/>
                </a:spcAft>
              </a:pPr>
              <a:t>32</a:t>
            </a:fld>
            <a:endParaRPr lang="en-US" dirty="0"/>
          </a:p>
        </p:txBody>
      </p:sp>
      <p:sp>
        <p:nvSpPr>
          <p:cNvPr id="8" name="Rectangle 2">
            <a:extLst>
              <a:ext uri="{FF2B5EF4-FFF2-40B4-BE49-F238E27FC236}">
                <a16:creationId xmlns:a16="http://schemas.microsoft.com/office/drawing/2014/main" id="{A6761AA0-6D1B-A839-5611-DB8F1739E1B8}"/>
              </a:ext>
            </a:extLst>
          </p:cNvPr>
          <p:cNvSpPr>
            <a:spLocks noChangeArrowheads="1"/>
          </p:cNvSpPr>
          <p:nvPr/>
        </p:nvSpPr>
        <p:spPr bwMode="auto">
          <a:xfrm>
            <a:off x="228600" y="2795200"/>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39" name="AutoShape 21">
            <a:hlinkClick r:id="rId2"/>
            <a:extLst>
              <a:ext uri="{FF2B5EF4-FFF2-40B4-BE49-F238E27FC236}">
                <a16:creationId xmlns:a16="http://schemas.microsoft.com/office/drawing/2014/main" id="{D98F97C0-8D8F-76FD-854E-A9458B825187}"/>
              </a:ext>
            </a:extLst>
          </p:cNvPr>
          <p:cNvSpPr>
            <a:spLocks noChangeAspect="1" noChangeArrowheads="1"/>
          </p:cNvSpPr>
          <p:nvPr/>
        </p:nvSpPr>
        <p:spPr bwMode="auto">
          <a:xfrm>
            <a:off x="76200" y="-8159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 name="AutoShape 33">
            <a:hlinkClick r:id="rId3"/>
            <a:extLst>
              <a:ext uri="{FF2B5EF4-FFF2-40B4-BE49-F238E27FC236}">
                <a16:creationId xmlns:a16="http://schemas.microsoft.com/office/drawing/2014/main" id="{CEE06336-FAB8-A223-735C-E8EEAFAA8385}"/>
              </a:ext>
            </a:extLst>
          </p:cNvPr>
          <p:cNvSpPr>
            <a:spLocks noChangeAspect="1" noChangeArrowheads="1"/>
          </p:cNvSpPr>
          <p:nvPr/>
        </p:nvSpPr>
        <p:spPr bwMode="auto">
          <a:xfrm>
            <a:off x="76200" y="-8159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 name="AutoShape 29">
            <a:hlinkClick r:id="rId4"/>
            <a:extLst>
              <a:ext uri="{FF2B5EF4-FFF2-40B4-BE49-F238E27FC236}">
                <a16:creationId xmlns:a16="http://schemas.microsoft.com/office/drawing/2014/main" id="{028CBFAA-3F3D-82F9-D479-417AD37260CD}"/>
              </a:ext>
            </a:extLst>
          </p:cNvPr>
          <p:cNvSpPr>
            <a:spLocks noChangeAspect="1" noChangeArrowheads="1"/>
          </p:cNvSpPr>
          <p:nvPr/>
        </p:nvSpPr>
        <p:spPr bwMode="auto">
          <a:xfrm>
            <a:off x="76200" y="-69373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 name="AutoShape 51">
            <a:hlinkClick r:id="rId5"/>
            <a:extLst>
              <a:ext uri="{FF2B5EF4-FFF2-40B4-BE49-F238E27FC236}">
                <a16:creationId xmlns:a16="http://schemas.microsoft.com/office/drawing/2014/main" id="{FFBF0BA6-CA95-A59F-9F59-C026B5F9AC1B}"/>
              </a:ext>
            </a:extLst>
          </p:cNvPr>
          <p:cNvSpPr>
            <a:spLocks noChangeAspect="1" noChangeArrowheads="1"/>
          </p:cNvSpPr>
          <p:nvPr/>
        </p:nvSpPr>
        <p:spPr bwMode="auto">
          <a:xfrm>
            <a:off x="127000" y="-30321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148" name="Picture 52">
            <a:hlinkClick r:id="rId6"/>
            <a:extLst>
              <a:ext uri="{FF2B5EF4-FFF2-40B4-BE49-F238E27FC236}">
                <a16:creationId xmlns:a16="http://schemas.microsoft.com/office/drawing/2014/main" id="{2D2375A3-0E1F-0BC1-E157-6FAAA50DFB0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7375" y="-3032125"/>
            <a:ext cx="9525" cy="9525"/>
          </a:xfrm>
          <a:prstGeom prst="rect">
            <a:avLst/>
          </a:prstGeom>
          <a:noFill/>
          <a:extLst>
            <a:ext uri="{909E8E84-426E-40DD-AFC4-6F175D3DCCD1}">
              <a14:hiddenFill xmlns:a14="http://schemas.microsoft.com/office/drawing/2010/main">
                <a:solidFill>
                  <a:srgbClr val="FFFFFF"/>
                </a:solidFill>
              </a14:hiddenFill>
            </a:ext>
          </a:extLst>
        </p:spPr>
      </p:pic>
      <p:sp>
        <p:nvSpPr>
          <p:cNvPr id="43" name="AutoShape 53">
            <a:hlinkClick r:id="rId8"/>
            <a:extLst>
              <a:ext uri="{FF2B5EF4-FFF2-40B4-BE49-F238E27FC236}">
                <a16:creationId xmlns:a16="http://schemas.microsoft.com/office/drawing/2014/main" id="{272CA4D4-A1DC-1EC2-9485-D5C015B9BB9D}"/>
              </a:ext>
            </a:extLst>
          </p:cNvPr>
          <p:cNvSpPr>
            <a:spLocks noChangeAspect="1" noChangeArrowheads="1"/>
          </p:cNvSpPr>
          <p:nvPr/>
        </p:nvSpPr>
        <p:spPr bwMode="auto">
          <a:xfrm>
            <a:off x="127000" y="-210343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150" name="Picture 54">
            <a:hlinkClick r:id="rId9"/>
            <a:extLst>
              <a:ext uri="{FF2B5EF4-FFF2-40B4-BE49-F238E27FC236}">
                <a16:creationId xmlns:a16="http://schemas.microsoft.com/office/drawing/2014/main" id="{0FFEA308-A6EB-C058-892D-370E4309983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7375" y="-2103438"/>
            <a:ext cx="9525" cy="9525"/>
          </a:xfrm>
          <a:prstGeom prst="rect">
            <a:avLst/>
          </a:prstGeom>
          <a:noFill/>
          <a:extLst>
            <a:ext uri="{909E8E84-426E-40DD-AFC4-6F175D3DCCD1}">
              <a14:hiddenFill xmlns:a14="http://schemas.microsoft.com/office/drawing/2010/main">
                <a:solidFill>
                  <a:srgbClr val="FFFFFF"/>
                </a:solidFill>
              </a14:hiddenFill>
            </a:ext>
          </a:extLst>
        </p:spPr>
      </p:pic>
      <p:sp>
        <p:nvSpPr>
          <p:cNvPr id="44" name="AutoShape 55">
            <a:hlinkClick r:id="rId10"/>
            <a:extLst>
              <a:ext uri="{FF2B5EF4-FFF2-40B4-BE49-F238E27FC236}">
                <a16:creationId xmlns:a16="http://schemas.microsoft.com/office/drawing/2014/main" id="{97B9C815-3362-9417-DEF0-EE7FD4714AE9}"/>
              </a:ext>
            </a:extLst>
          </p:cNvPr>
          <p:cNvSpPr>
            <a:spLocks noChangeAspect="1" noChangeArrowheads="1"/>
          </p:cNvSpPr>
          <p:nvPr/>
        </p:nvSpPr>
        <p:spPr bwMode="auto">
          <a:xfrm>
            <a:off x="127000" y="-1173163"/>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152" name="Picture 56">
            <a:hlinkClick r:id="rId11"/>
            <a:extLst>
              <a:ext uri="{FF2B5EF4-FFF2-40B4-BE49-F238E27FC236}">
                <a16:creationId xmlns:a16="http://schemas.microsoft.com/office/drawing/2014/main" id="{CB83D5C8-62E0-5156-34EE-1A0B691AF86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7375" y="-1173163"/>
            <a:ext cx="9525" cy="9525"/>
          </a:xfrm>
          <a:prstGeom prst="rect">
            <a:avLst/>
          </a:prstGeom>
          <a:noFill/>
          <a:extLst>
            <a:ext uri="{909E8E84-426E-40DD-AFC4-6F175D3DCCD1}">
              <a14:hiddenFill xmlns:a14="http://schemas.microsoft.com/office/drawing/2010/main">
                <a:solidFill>
                  <a:srgbClr val="FFFFFF"/>
                </a:solidFill>
              </a14:hiddenFill>
            </a:ext>
          </a:extLst>
        </p:spPr>
      </p:pic>
      <p:sp>
        <p:nvSpPr>
          <p:cNvPr id="45" name="AutoShape 57">
            <a:extLst>
              <a:ext uri="{FF2B5EF4-FFF2-40B4-BE49-F238E27FC236}">
                <a16:creationId xmlns:a16="http://schemas.microsoft.com/office/drawing/2014/main" id="{3B2F35CA-BDFC-F745-949B-12F59656120B}"/>
              </a:ext>
            </a:extLst>
          </p:cNvPr>
          <p:cNvSpPr>
            <a:spLocks noChangeAspect="1" noChangeArrowheads="1"/>
          </p:cNvSpPr>
          <p:nvPr/>
        </p:nvSpPr>
        <p:spPr bwMode="auto">
          <a:xfrm>
            <a:off x="127000" y="-2444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154" name="Picture 58">
            <a:extLst>
              <a:ext uri="{FF2B5EF4-FFF2-40B4-BE49-F238E27FC236}">
                <a16:creationId xmlns:a16="http://schemas.microsoft.com/office/drawing/2014/main" id="{9A125A3E-5758-1237-80D9-C29E683EFF4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7375" y="-244475"/>
            <a:ext cx="9525" cy="9525"/>
          </a:xfrm>
          <a:prstGeom prst="rect">
            <a:avLst/>
          </a:prstGeom>
          <a:noFill/>
          <a:extLst>
            <a:ext uri="{909E8E84-426E-40DD-AFC4-6F175D3DCCD1}">
              <a14:hiddenFill xmlns:a14="http://schemas.microsoft.com/office/drawing/2010/main">
                <a:solidFill>
                  <a:srgbClr val="FFFFFF"/>
                </a:solidFill>
              </a14:hiddenFill>
            </a:ext>
          </a:extLst>
        </p:spPr>
      </p:pic>
      <p:sp>
        <p:nvSpPr>
          <p:cNvPr id="46" name="AutoShape 59">
            <a:extLst>
              <a:ext uri="{FF2B5EF4-FFF2-40B4-BE49-F238E27FC236}">
                <a16:creationId xmlns:a16="http://schemas.microsoft.com/office/drawing/2014/main" id="{2FE02614-5DDC-BC64-C5B8-469B557E4F84}"/>
              </a:ext>
            </a:extLst>
          </p:cNvPr>
          <p:cNvSpPr>
            <a:spLocks noChangeAspect="1" noChangeArrowheads="1"/>
          </p:cNvSpPr>
          <p:nvPr/>
        </p:nvSpPr>
        <p:spPr bwMode="auto">
          <a:xfrm>
            <a:off x="127000" y="6858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156" name="Picture 60">
            <a:extLst>
              <a:ext uri="{FF2B5EF4-FFF2-40B4-BE49-F238E27FC236}">
                <a16:creationId xmlns:a16="http://schemas.microsoft.com/office/drawing/2014/main" id="{CAB57D0E-828B-1DA0-4148-129C8D8E7CC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7375" y="685800"/>
            <a:ext cx="9525" cy="9525"/>
          </a:xfrm>
          <a:prstGeom prst="rect">
            <a:avLst/>
          </a:prstGeom>
          <a:noFill/>
          <a:extLst>
            <a:ext uri="{909E8E84-426E-40DD-AFC4-6F175D3DCCD1}">
              <a14:hiddenFill xmlns:a14="http://schemas.microsoft.com/office/drawing/2010/main">
                <a:solidFill>
                  <a:srgbClr val="FFFFFF"/>
                </a:solidFill>
              </a14:hiddenFill>
            </a:ext>
          </a:extLst>
        </p:spPr>
      </p:pic>
      <p:sp>
        <p:nvSpPr>
          <p:cNvPr id="47" name="AutoShape 61">
            <a:extLst>
              <a:ext uri="{FF2B5EF4-FFF2-40B4-BE49-F238E27FC236}">
                <a16:creationId xmlns:a16="http://schemas.microsoft.com/office/drawing/2014/main" id="{56A78F31-8C41-EB23-65CD-735B08F019A9}"/>
              </a:ext>
            </a:extLst>
          </p:cNvPr>
          <p:cNvSpPr>
            <a:spLocks noChangeAspect="1" noChangeArrowheads="1"/>
          </p:cNvSpPr>
          <p:nvPr/>
        </p:nvSpPr>
        <p:spPr bwMode="auto">
          <a:xfrm>
            <a:off x="127000" y="16160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158" name="Picture 62">
            <a:extLst>
              <a:ext uri="{FF2B5EF4-FFF2-40B4-BE49-F238E27FC236}">
                <a16:creationId xmlns:a16="http://schemas.microsoft.com/office/drawing/2014/main" id="{D7B0332C-4215-C132-AAE7-99A96D6D8A0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7375" y="1616075"/>
            <a:ext cx="9525" cy="9525"/>
          </a:xfrm>
          <a:prstGeom prst="rect">
            <a:avLst/>
          </a:prstGeom>
          <a:noFill/>
          <a:extLst>
            <a:ext uri="{909E8E84-426E-40DD-AFC4-6F175D3DCCD1}">
              <a14:hiddenFill xmlns:a14="http://schemas.microsoft.com/office/drawing/2010/main">
                <a:solidFill>
                  <a:srgbClr val="FFFFFF"/>
                </a:solidFill>
              </a14:hiddenFill>
            </a:ext>
          </a:extLst>
        </p:spPr>
      </p:pic>
      <p:pic>
        <p:nvPicPr>
          <p:cNvPr id="4143" name="Picture 47">
            <a:extLst>
              <a:ext uri="{FF2B5EF4-FFF2-40B4-BE49-F238E27FC236}">
                <a16:creationId xmlns:a16="http://schemas.microsoft.com/office/drawing/2014/main" id="{20171794-5427-21C7-867E-711CCBC2F1E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7000" y="-555625"/>
            <a:ext cx="9525" cy="9525"/>
          </a:xfrm>
          <a:prstGeom prst="rect">
            <a:avLst/>
          </a:prstGeom>
          <a:noFill/>
          <a:extLst>
            <a:ext uri="{909E8E84-426E-40DD-AFC4-6F175D3DCCD1}">
              <a14:hiddenFill xmlns:a14="http://schemas.microsoft.com/office/drawing/2010/main">
                <a:solidFill>
                  <a:srgbClr val="FFFFFF"/>
                </a:solidFill>
              </a14:hiddenFill>
            </a:ext>
          </a:extLst>
        </p:spPr>
      </p:pic>
      <p:pic>
        <p:nvPicPr>
          <p:cNvPr id="4144" name="Picture 48" descr="MasterClass Logo">
            <a:extLst>
              <a:ext uri="{FF2B5EF4-FFF2-40B4-BE49-F238E27FC236}">
                <a16:creationId xmlns:a16="http://schemas.microsoft.com/office/drawing/2014/main" id="{A578638D-830A-1DFB-2BBE-12E6B1D148A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7000" y="-282575"/>
            <a:ext cx="9525" cy="9525"/>
          </a:xfrm>
          <a:prstGeom prst="rect">
            <a:avLst/>
          </a:prstGeom>
          <a:noFill/>
          <a:extLst>
            <a:ext uri="{909E8E84-426E-40DD-AFC4-6F175D3DCCD1}">
              <a14:hiddenFill xmlns:a14="http://schemas.microsoft.com/office/drawing/2010/main">
                <a:solidFill>
                  <a:srgbClr val="FFFFFF"/>
                </a:solidFill>
              </a14:hiddenFill>
            </a:ext>
          </a:extLst>
        </p:spPr>
      </p:pic>
      <p:pic>
        <p:nvPicPr>
          <p:cNvPr id="4140" name="Picture 44">
            <a:extLst>
              <a:ext uri="{FF2B5EF4-FFF2-40B4-BE49-F238E27FC236}">
                <a16:creationId xmlns:a16="http://schemas.microsoft.com/office/drawing/2014/main" id="{C181D73E-DF1F-6414-F00B-4DFEE1F3746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7375" y="-625475"/>
            <a:ext cx="9525" cy="9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28367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9AD93-B593-C40C-CD32-FC1851EBC4AE}"/>
              </a:ext>
            </a:extLst>
          </p:cNvPr>
          <p:cNvSpPr>
            <a:spLocks noGrp="1"/>
          </p:cNvSpPr>
          <p:nvPr>
            <p:ph type="title"/>
          </p:nvPr>
        </p:nvSpPr>
        <p:spPr>
          <a:xfrm>
            <a:off x="609600" y="557785"/>
            <a:ext cx="10972800" cy="797852"/>
          </a:xfrm>
        </p:spPr>
        <p:txBody>
          <a:bodyPr>
            <a:normAutofit/>
          </a:bodyPr>
          <a:lstStyle/>
          <a:p>
            <a:r>
              <a:rPr lang="en-US" sz="4000" dirty="0"/>
              <a:t>Six Tips for Finding a Writing Group – Part 2</a:t>
            </a:r>
          </a:p>
        </p:txBody>
      </p:sp>
      <p:sp>
        <p:nvSpPr>
          <p:cNvPr id="7" name="Content Placeholder 6">
            <a:extLst>
              <a:ext uri="{FF2B5EF4-FFF2-40B4-BE49-F238E27FC236}">
                <a16:creationId xmlns:a16="http://schemas.microsoft.com/office/drawing/2014/main" id="{36218373-1815-AC3F-203A-4F1ED7B54FAF}"/>
              </a:ext>
            </a:extLst>
          </p:cNvPr>
          <p:cNvSpPr>
            <a:spLocks noGrp="1"/>
          </p:cNvSpPr>
          <p:nvPr>
            <p:ph idx="1"/>
          </p:nvPr>
        </p:nvSpPr>
        <p:spPr>
          <a:xfrm>
            <a:off x="587375" y="1616075"/>
            <a:ext cx="10972800" cy="4036534"/>
          </a:xfrm>
        </p:spPr>
        <p:txBody>
          <a:bodyPr>
            <a:normAutofit fontScale="92500" lnSpcReduction="20000"/>
          </a:bodyPr>
          <a:lstStyle/>
          <a:p>
            <a:pPr marL="514350" marR="0" lvl="0" indent="-514350" algn="l" defTabSz="914400" rtl="0" eaLnBrk="0" fontAlgn="base" latinLnBrk="0" hangingPunct="0">
              <a:lnSpc>
                <a:spcPct val="120000"/>
              </a:lnSpc>
              <a:spcBef>
                <a:spcPct val="0"/>
              </a:spcBef>
              <a:spcAft>
                <a:spcPct val="0"/>
              </a:spcAft>
              <a:buClrTx/>
              <a:buSzTx/>
              <a:buFont typeface="+mj-lt"/>
              <a:buAutoNum type="arabicPeriod" startAt="4"/>
              <a:tabLst/>
            </a:pPr>
            <a:r>
              <a:rPr kumimoji="0" lang="en-US" altLang="en-US" sz="2400" b="1" i="0" u="none" strike="noStrike" cap="none" normalizeH="0" baseline="0" dirty="0">
                <a:ln>
                  <a:noFill/>
                </a:ln>
                <a:solidFill>
                  <a:schemeClr val="accent1">
                    <a:lumMod val="75000"/>
                  </a:schemeClr>
                </a:solidFill>
                <a:effectLst/>
              </a:rPr>
              <a:t>Look Online</a:t>
            </a:r>
            <a:r>
              <a:rPr kumimoji="0" lang="en-US" altLang="en-US" sz="2400" b="0" i="0" u="none" strike="noStrike" cap="none" normalizeH="0" baseline="0" dirty="0">
                <a:ln>
                  <a:noFill/>
                </a:ln>
                <a:solidFill>
                  <a:schemeClr val="tx1"/>
                </a:solidFill>
                <a:effectLst/>
              </a:rPr>
              <a:t>. </a:t>
            </a:r>
          </a:p>
          <a:p>
            <a:pPr marL="742950" lvl="1" indent="-514350" eaLnBrk="0" fontAlgn="base" hangingPunct="0">
              <a:lnSpc>
                <a:spcPct val="120000"/>
              </a:lnSpc>
              <a:spcBef>
                <a:spcPct val="0"/>
              </a:spcBef>
              <a:spcAft>
                <a:spcPct val="0"/>
              </a:spcAft>
              <a:buClrTx/>
              <a:buFont typeface="+mj-lt"/>
              <a:buAutoNum type="alphaLcPeriod"/>
            </a:pPr>
            <a:r>
              <a:rPr kumimoji="0" lang="en-US" altLang="en-US" sz="2400" b="0" i="0" u="none" strike="noStrike" cap="none" normalizeH="0" baseline="0" dirty="0">
                <a:ln>
                  <a:noFill/>
                </a:ln>
                <a:solidFill>
                  <a:schemeClr val="tx1"/>
                </a:solidFill>
                <a:effectLst/>
              </a:rPr>
              <a:t>Search for a meetup group near you with other area writers. </a:t>
            </a:r>
          </a:p>
          <a:p>
            <a:pPr marL="742950" lvl="1" indent="-514350" eaLnBrk="0" fontAlgn="base" hangingPunct="0">
              <a:lnSpc>
                <a:spcPct val="120000"/>
              </a:lnSpc>
              <a:spcBef>
                <a:spcPct val="0"/>
              </a:spcBef>
              <a:spcAft>
                <a:spcPct val="0"/>
              </a:spcAft>
              <a:buClrTx/>
              <a:buFont typeface="+mj-lt"/>
              <a:buAutoNum type="alphaLcPeriod"/>
            </a:pPr>
            <a:r>
              <a:rPr kumimoji="0" lang="en-US" altLang="en-US" sz="2400" b="0" i="0" u="none" strike="noStrike" cap="none" normalizeH="0" baseline="0" dirty="0">
                <a:ln>
                  <a:noFill/>
                </a:ln>
                <a:solidFill>
                  <a:schemeClr val="tx1"/>
                </a:solidFill>
                <a:effectLst/>
              </a:rPr>
              <a:t>Narrow your search by genre</a:t>
            </a:r>
          </a:p>
          <a:p>
            <a:pPr marL="514350" marR="0" lvl="0" indent="-514350" algn="l" defTabSz="914400" rtl="0" eaLnBrk="0" fontAlgn="base" latinLnBrk="0" hangingPunct="0">
              <a:lnSpc>
                <a:spcPct val="120000"/>
              </a:lnSpc>
              <a:spcBef>
                <a:spcPct val="0"/>
              </a:spcBef>
              <a:spcAft>
                <a:spcPct val="0"/>
              </a:spcAft>
              <a:buClrTx/>
              <a:buSzTx/>
              <a:buFont typeface="+mj-lt"/>
              <a:buAutoNum type="arabicPeriod" startAt="5"/>
              <a:tabLst/>
            </a:pPr>
            <a:r>
              <a:rPr kumimoji="0" lang="en-US" altLang="en-US" sz="2400" b="1" i="0" u="none" strike="noStrike" cap="none" normalizeH="0" baseline="0" dirty="0">
                <a:ln>
                  <a:noFill/>
                </a:ln>
                <a:solidFill>
                  <a:schemeClr val="accent1">
                    <a:lumMod val="75000"/>
                  </a:schemeClr>
                </a:solidFill>
                <a:effectLst/>
              </a:rPr>
              <a:t>Find online writing groups</a:t>
            </a:r>
            <a:r>
              <a:rPr kumimoji="0" lang="en-US" altLang="en-US" sz="2400" b="0" i="0" u="none" strike="noStrike" cap="none" normalizeH="0" baseline="0" dirty="0">
                <a:ln>
                  <a:noFill/>
                </a:ln>
                <a:solidFill>
                  <a:schemeClr val="tx1"/>
                </a:solidFill>
                <a:effectLst/>
              </a:rPr>
              <a:t>. </a:t>
            </a:r>
          </a:p>
          <a:p>
            <a:pPr marL="742950" lvl="1" indent="-514350" eaLnBrk="0" fontAlgn="base" hangingPunct="0">
              <a:lnSpc>
                <a:spcPct val="120000"/>
              </a:lnSpc>
              <a:spcBef>
                <a:spcPct val="0"/>
              </a:spcBef>
              <a:spcAft>
                <a:spcPct val="0"/>
              </a:spcAft>
              <a:buClrTx/>
              <a:buFont typeface="+mj-lt"/>
              <a:buAutoNum type="alphaLcPeriod"/>
            </a:pPr>
            <a:r>
              <a:rPr kumimoji="0" lang="en-US" altLang="en-US" sz="2400" b="0" i="0" u="none" strike="noStrike" cap="none" normalizeH="0" baseline="0" dirty="0">
                <a:ln>
                  <a:noFill/>
                </a:ln>
                <a:solidFill>
                  <a:schemeClr val="tx1"/>
                </a:solidFill>
                <a:effectLst/>
              </a:rPr>
              <a:t>Explore Facebook groups to connect with people over chat or video. </a:t>
            </a:r>
          </a:p>
          <a:p>
            <a:pPr marL="742950" lvl="1" indent="-514350" eaLnBrk="0" fontAlgn="base" hangingPunct="0">
              <a:lnSpc>
                <a:spcPct val="120000"/>
              </a:lnSpc>
              <a:spcBef>
                <a:spcPct val="0"/>
              </a:spcBef>
              <a:spcAft>
                <a:spcPct val="0"/>
              </a:spcAft>
              <a:buClrTx/>
              <a:buFont typeface="+mj-lt"/>
              <a:buAutoNum type="alphaLcPeriod"/>
            </a:pPr>
            <a:r>
              <a:rPr kumimoji="0" lang="en-US" altLang="en-US" sz="2400" b="0" i="0" u="none" strike="noStrike" cap="none" normalizeH="0" baseline="0" dirty="0">
                <a:ln>
                  <a:noFill/>
                </a:ln>
                <a:solidFill>
                  <a:schemeClr val="tx1"/>
                </a:solidFill>
                <a:effectLst/>
              </a:rPr>
              <a:t>Check out online critique groups on websites like </a:t>
            </a:r>
            <a:r>
              <a:rPr kumimoji="0" lang="en-US" altLang="en-US" sz="2400" b="0" i="0" u="none" strike="noStrike" cap="none" normalizeH="0" baseline="0" dirty="0" err="1">
                <a:ln>
                  <a:noFill/>
                </a:ln>
                <a:solidFill>
                  <a:schemeClr val="tx1"/>
                </a:solidFill>
                <a:effectLst/>
              </a:rPr>
              <a:t>Scribophile</a:t>
            </a:r>
            <a:r>
              <a:rPr kumimoji="0" lang="en-US" altLang="en-US" sz="2400" b="0" i="0" u="none" strike="noStrike" cap="none" normalizeH="0" baseline="0" dirty="0">
                <a:ln>
                  <a:noFill/>
                </a:ln>
                <a:solidFill>
                  <a:schemeClr val="tx1"/>
                </a:solidFill>
                <a:effectLst/>
              </a:rPr>
              <a:t> or Critique Circle.</a:t>
            </a:r>
          </a:p>
          <a:p>
            <a:pPr marL="514350" marR="0" lvl="0" indent="-514350" algn="l" defTabSz="914400" rtl="0" eaLnBrk="0" fontAlgn="base" latinLnBrk="0" hangingPunct="0">
              <a:lnSpc>
                <a:spcPct val="120000"/>
              </a:lnSpc>
              <a:spcBef>
                <a:spcPct val="0"/>
              </a:spcBef>
              <a:spcAft>
                <a:spcPct val="0"/>
              </a:spcAft>
              <a:buClrTx/>
              <a:buSzTx/>
              <a:buFont typeface="+mj-lt"/>
              <a:buAutoNum type="arabicPeriod" startAt="5"/>
              <a:tabLst/>
            </a:pPr>
            <a:r>
              <a:rPr kumimoji="0" lang="en-US" altLang="en-US" sz="2400" b="1" i="0" u="none" strike="noStrike" cap="none" normalizeH="0" baseline="0" dirty="0">
                <a:ln>
                  <a:noFill/>
                </a:ln>
                <a:solidFill>
                  <a:schemeClr val="accent1">
                    <a:lumMod val="75000"/>
                  </a:schemeClr>
                </a:solidFill>
                <a:effectLst/>
              </a:rPr>
              <a:t>Start your own writer’s group</a:t>
            </a:r>
            <a:r>
              <a:rPr kumimoji="0" lang="en-US" altLang="en-US" sz="2400" b="0" i="0" u="none" strike="noStrike" cap="none" normalizeH="0" baseline="0" dirty="0">
                <a:ln>
                  <a:noFill/>
                </a:ln>
                <a:solidFill>
                  <a:schemeClr val="tx1"/>
                </a:solidFill>
                <a:effectLst/>
              </a:rPr>
              <a:t>. </a:t>
            </a:r>
          </a:p>
          <a:p>
            <a:pPr marL="742950" lvl="1" indent="-514350" eaLnBrk="0" fontAlgn="base" hangingPunct="0">
              <a:lnSpc>
                <a:spcPct val="120000"/>
              </a:lnSpc>
              <a:spcBef>
                <a:spcPct val="0"/>
              </a:spcBef>
              <a:spcAft>
                <a:spcPct val="0"/>
              </a:spcAft>
              <a:buClrTx/>
              <a:buFont typeface="+mj-lt"/>
              <a:buAutoNum type="alphaLcPeriod"/>
            </a:pPr>
            <a:r>
              <a:rPr kumimoji="0" lang="en-US" altLang="en-US" sz="2400" b="0" i="0" u="none" strike="noStrike" cap="none" normalizeH="0" baseline="0" dirty="0">
                <a:ln>
                  <a:noFill/>
                </a:ln>
                <a:solidFill>
                  <a:schemeClr val="tx1"/>
                </a:solidFill>
                <a:effectLst/>
              </a:rPr>
              <a:t>Recruit other local writers by posting a note at a coffee shop or library, asking members of your book club to join, or posting on social media. </a:t>
            </a:r>
          </a:p>
          <a:p>
            <a:pPr marL="742950" lvl="1" indent="-514350" eaLnBrk="0" fontAlgn="base" hangingPunct="0">
              <a:lnSpc>
                <a:spcPct val="120000"/>
              </a:lnSpc>
              <a:spcBef>
                <a:spcPct val="0"/>
              </a:spcBef>
              <a:spcAft>
                <a:spcPct val="0"/>
              </a:spcAft>
              <a:buClrTx/>
              <a:buFont typeface="+mj-lt"/>
              <a:buAutoNum type="alphaLcPeriod"/>
            </a:pPr>
            <a:r>
              <a:rPr kumimoji="0" lang="en-US" altLang="en-US" sz="2400" b="0" i="0" u="none" strike="noStrike" cap="none" normalizeH="0" baseline="0" dirty="0">
                <a:ln>
                  <a:noFill/>
                </a:ln>
                <a:solidFill>
                  <a:schemeClr val="tx1"/>
                </a:solidFill>
                <a:effectLst/>
              </a:rPr>
              <a:t>One advantage of starting your own group is you can make it what you want. </a:t>
            </a:r>
          </a:p>
          <a:p>
            <a:pPr lvl="1" eaLnBrk="0" fontAlgn="base" hangingPunct="0">
              <a:lnSpc>
                <a:spcPct val="120000"/>
              </a:lnSpc>
              <a:spcBef>
                <a:spcPct val="0"/>
              </a:spcBef>
              <a:spcAft>
                <a:spcPct val="0"/>
              </a:spcAft>
              <a:buClrTx/>
            </a:pPr>
            <a:endParaRPr kumimoji="0" lang="en-US" altLang="en-US" sz="2400" b="1" i="0" u="none" strike="noStrike" cap="none" normalizeH="0" baseline="0" dirty="0">
              <a:ln>
                <a:noFill/>
              </a:ln>
              <a:solidFill>
                <a:schemeClr val="tx1"/>
              </a:solidFill>
              <a:effectLst/>
            </a:endParaRPr>
          </a:p>
          <a:p>
            <a:endParaRPr lang="en-US" dirty="0"/>
          </a:p>
        </p:txBody>
      </p:sp>
      <p:sp>
        <p:nvSpPr>
          <p:cNvPr id="4" name="Date Placeholder 3">
            <a:extLst>
              <a:ext uri="{FF2B5EF4-FFF2-40B4-BE49-F238E27FC236}">
                <a16:creationId xmlns:a16="http://schemas.microsoft.com/office/drawing/2014/main" id="{46C1FB0B-2BCF-A375-A9A7-CAE27C8FEE33}"/>
              </a:ext>
            </a:extLst>
          </p:cNvPr>
          <p:cNvSpPr>
            <a:spLocks noGrp="1"/>
          </p:cNvSpPr>
          <p:nvPr>
            <p:ph type="dt" sz="half" idx="10"/>
          </p:nvPr>
        </p:nvSpPr>
        <p:spPr/>
        <p:txBody>
          <a:bodyPr>
            <a:normAutofit/>
          </a:bodyPr>
          <a:lstStyle/>
          <a:p>
            <a:pPr>
              <a:spcAft>
                <a:spcPts val="600"/>
              </a:spcAft>
            </a:pPr>
            <a:fld id="{47AB4203-67EE-4CEC-A3E6-F1A6B8248E96}" type="datetime1">
              <a:rPr lang="en-US" smtClean="0"/>
              <a:t>7/16/2024</a:t>
            </a:fld>
            <a:endParaRPr lang="en-US" dirty="0"/>
          </a:p>
        </p:txBody>
      </p:sp>
      <p:sp>
        <p:nvSpPr>
          <p:cNvPr id="6" name="Footer Placeholder 5">
            <a:extLst>
              <a:ext uri="{FF2B5EF4-FFF2-40B4-BE49-F238E27FC236}">
                <a16:creationId xmlns:a16="http://schemas.microsoft.com/office/drawing/2014/main" id="{D510F56C-C62F-1D69-FA79-B1683C947A27}"/>
              </a:ext>
            </a:extLst>
          </p:cNvPr>
          <p:cNvSpPr>
            <a:spLocks noGrp="1"/>
          </p:cNvSpPr>
          <p:nvPr>
            <p:ph type="ftr" sz="quarter" idx="11"/>
          </p:nvPr>
        </p:nvSpPr>
        <p:spPr/>
        <p:txBody>
          <a:bodyPr/>
          <a:lstStyle/>
          <a:p>
            <a:r>
              <a:rPr lang="en-US"/>
              <a:t>c Allen H. Mesch</a:t>
            </a:r>
            <a:endParaRPr lang="en-US" dirty="0"/>
          </a:p>
        </p:txBody>
      </p:sp>
      <p:sp>
        <p:nvSpPr>
          <p:cNvPr id="5" name="Slide Number Placeholder 4">
            <a:extLst>
              <a:ext uri="{FF2B5EF4-FFF2-40B4-BE49-F238E27FC236}">
                <a16:creationId xmlns:a16="http://schemas.microsoft.com/office/drawing/2014/main" id="{3F71D76C-BAEE-E0F4-434E-F3F54815B13D}"/>
              </a:ext>
            </a:extLst>
          </p:cNvPr>
          <p:cNvSpPr>
            <a:spLocks noGrp="1"/>
          </p:cNvSpPr>
          <p:nvPr>
            <p:ph type="sldNum" sz="quarter" idx="12"/>
          </p:nvPr>
        </p:nvSpPr>
        <p:spPr/>
        <p:txBody>
          <a:bodyPr>
            <a:normAutofit/>
          </a:bodyPr>
          <a:lstStyle/>
          <a:p>
            <a:pPr>
              <a:spcAft>
                <a:spcPts val="600"/>
              </a:spcAft>
            </a:pPr>
            <a:fld id="{1F646F3F-274D-499B-ABBE-824EB4ABDC3D}" type="slidenum">
              <a:rPr lang="en-US" smtClean="0"/>
              <a:pPr>
                <a:spcAft>
                  <a:spcPts val="600"/>
                </a:spcAft>
              </a:pPr>
              <a:t>33</a:t>
            </a:fld>
            <a:endParaRPr lang="en-US" dirty="0"/>
          </a:p>
        </p:txBody>
      </p:sp>
      <p:sp>
        <p:nvSpPr>
          <p:cNvPr id="8" name="Rectangle 2">
            <a:extLst>
              <a:ext uri="{FF2B5EF4-FFF2-40B4-BE49-F238E27FC236}">
                <a16:creationId xmlns:a16="http://schemas.microsoft.com/office/drawing/2014/main" id="{A6761AA0-6D1B-A839-5611-DB8F1739E1B8}"/>
              </a:ext>
            </a:extLst>
          </p:cNvPr>
          <p:cNvSpPr>
            <a:spLocks noChangeArrowheads="1"/>
          </p:cNvSpPr>
          <p:nvPr/>
        </p:nvSpPr>
        <p:spPr bwMode="auto">
          <a:xfrm>
            <a:off x="228600" y="2795200"/>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39" name="AutoShape 21">
            <a:hlinkClick r:id="rId2"/>
            <a:extLst>
              <a:ext uri="{FF2B5EF4-FFF2-40B4-BE49-F238E27FC236}">
                <a16:creationId xmlns:a16="http://schemas.microsoft.com/office/drawing/2014/main" id="{D98F97C0-8D8F-76FD-854E-A9458B825187}"/>
              </a:ext>
            </a:extLst>
          </p:cNvPr>
          <p:cNvSpPr>
            <a:spLocks noChangeAspect="1" noChangeArrowheads="1"/>
          </p:cNvSpPr>
          <p:nvPr/>
        </p:nvSpPr>
        <p:spPr bwMode="auto">
          <a:xfrm>
            <a:off x="76200" y="-8159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 name="AutoShape 33">
            <a:hlinkClick r:id="rId3"/>
            <a:extLst>
              <a:ext uri="{FF2B5EF4-FFF2-40B4-BE49-F238E27FC236}">
                <a16:creationId xmlns:a16="http://schemas.microsoft.com/office/drawing/2014/main" id="{CEE06336-FAB8-A223-735C-E8EEAFAA8385}"/>
              </a:ext>
            </a:extLst>
          </p:cNvPr>
          <p:cNvSpPr>
            <a:spLocks noChangeAspect="1" noChangeArrowheads="1"/>
          </p:cNvSpPr>
          <p:nvPr/>
        </p:nvSpPr>
        <p:spPr bwMode="auto">
          <a:xfrm>
            <a:off x="76200" y="-8159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 name="AutoShape 29">
            <a:hlinkClick r:id="rId4"/>
            <a:extLst>
              <a:ext uri="{FF2B5EF4-FFF2-40B4-BE49-F238E27FC236}">
                <a16:creationId xmlns:a16="http://schemas.microsoft.com/office/drawing/2014/main" id="{028CBFAA-3F3D-82F9-D479-417AD37260CD}"/>
              </a:ext>
            </a:extLst>
          </p:cNvPr>
          <p:cNvSpPr>
            <a:spLocks noChangeAspect="1" noChangeArrowheads="1"/>
          </p:cNvSpPr>
          <p:nvPr/>
        </p:nvSpPr>
        <p:spPr bwMode="auto">
          <a:xfrm>
            <a:off x="76200" y="-69373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 name="AutoShape 51">
            <a:hlinkClick r:id="rId5"/>
            <a:extLst>
              <a:ext uri="{FF2B5EF4-FFF2-40B4-BE49-F238E27FC236}">
                <a16:creationId xmlns:a16="http://schemas.microsoft.com/office/drawing/2014/main" id="{FFBF0BA6-CA95-A59F-9F59-C026B5F9AC1B}"/>
              </a:ext>
            </a:extLst>
          </p:cNvPr>
          <p:cNvSpPr>
            <a:spLocks noChangeAspect="1" noChangeArrowheads="1"/>
          </p:cNvSpPr>
          <p:nvPr/>
        </p:nvSpPr>
        <p:spPr bwMode="auto">
          <a:xfrm>
            <a:off x="127000" y="-30321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148" name="Picture 52">
            <a:hlinkClick r:id="rId6"/>
            <a:extLst>
              <a:ext uri="{FF2B5EF4-FFF2-40B4-BE49-F238E27FC236}">
                <a16:creationId xmlns:a16="http://schemas.microsoft.com/office/drawing/2014/main" id="{2D2375A3-0E1F-0BC1-E157-6FAAA50DFB0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7375" y="-3032125"/>
            <a:ext cx="9525" cy="9525"/>
          </a:xfrm>
          <a:prstGeom prst="rect">
            <a:avLst/>
          </a:prstGeom>
          <a:noFill/>
          <a:extLst>
            <a:ext uri="{909E8E84-426E-40DD-AFC4-6F175D3DCCD1}">
              <a14:hiddenFill xmlns:a14="http://schemas.microsoft.com/office/drawing/2010/main">
                <a:solidFill>
                  <a:srgbClr val="FFFFFF"/>
                </a:solidFill>
              </a14:hiddenFill>
            </a:ext>
          </a:extLst>
        </p:spPr>
      </p:pic>
      <p:sp>
        <p:nvSpPr>
          <p:cNvPr id="43" name="AutoShape 53">
            <a:hlinkClick r:id="rId8"/>
            <a:extLst>
              <a:ext uri="{FF2B5EF4-FFF2-40B4-BE49-F238E27FC236}">
                <a16:creationId xmlns:a16="http://schemas.microsoft.com/office/drawing/2014/main" id="{272CA4D4-A1DC-1EC2-9485-D5C015B9BB9D}"/>
              </a:ext>
            </a:extLst>
          </p:cNvPr>
          <p:cNvSpPr>
            <a:spLocks noChangeAspect="1" noChangeArrowheads="1"/>
          </p:cNvSpPr>
          <p:nvPr/>
        </p:nvSpPr>
        <p:spPr bwMode="auto">
          <a:xfrm>
            <a:off x="127000" y="-210343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150" name="Picture 54">
            <a:hlinkClick r:id="rId9"/>
            <a:extLst>
              <a:ext uri="{FF2B5EF4-FFF2-40B4-BE49-F238E27FC236}">
                <a16:creationId xmlns:a16="http://schemas.microsoft.com/office/drawing/2014/main" id="{0FFEA308-A6EB-C058-892D-370E4309983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7375" y="-2103438"/>
            <a:ext cx="9525" cy="9525"/>
          </a:xfrm>
          <a:prstGeom prst="rect">
            <a:avLst/>
          </a:prstGeom>
          <a:noFill/>
          <a:extLst>
            <a:ext uri="{909E8E84-426E-40DD-AFC4-6F175D3DCCD1}">
              <a14:hiddenFill xmlns:a14="http://schemas.microsoft.com/office/drawing/2010/main">
                <a:solidFill>
                  <a:srgbClr val="FFFFFF"/>
                </a:solidFill>
              </a14:hiddenFill>
            </a:ext>
          </a:extLst>
        </p:spPr>
      </p:pic>
      <p:sp>
        <p:nvSpPr>
          <p:cNvPr id="44" name="AutoShape 55">
            <a:hlinkClick r:id="rId10"/>
            <a:extLst>
              <a:ext uri="{FF2B5EF4-FFF2-40B4-BE49-F238E27FC236}">
                <a16:creationId xmlns:a16="http://schemas.microsoft.com/office/drawing/2014/main" id="{97B9C815-3362-9417-DEF0-EE7FD4714AE9}"/>
              </a:ext>
            </a:extLst>
          </p:cNvPr>
          <p:cNvSpPr>
            <a:spLocks noChangeAspect="1" noChangeArrowheads="1"/>
          </p:cNvSpPr>
          <p:nvPr/>
        </p:nvSpPr>
        <p:spPr bwMode="auto">
          <a:xfrm>
            <a:off x="127000" y="-1173163"/>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152" name="Picture 56">
            <a:hlinkClick r:id="rId11"/>
            <a:extLst>
              <a:ext uri="{FF2B5EF4-FFF2-40B4-BE49-F238E27FC236}">
                <a16:creationId xmlns:a16="http://schemas.microsoft.com/office/drawing/2014/main" id="{CB83D5C8-62E0-5156-34EE-1A0B691AF86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7375" y="-1173163"/>
            <a:ext cx="9525" cy="9525"/>
          </a:xfrm>
          <a:prstGeom prst="rect">
            <a:avLst/>
          </a:prstGeom>
          <a:noFill/>
          <a:extLst>
            <a:ext uri="{909E8E84-426E-40DD-AFC4-6F175D3DCCD1}">
              <a14:hiddenFill xmlns:a14="http://schemas.microsoft.com/office/drawing/2010/main">
                <a:solidFill>
                  <a:srgbClr val="FFFFFF"/>
                </a:solidFill>
              </a14:hiddenFill>
            </a:ext>
          </a:extLst>
        </p:spPr>
      </p:pic>
      <p:sp>
        <p:nvSpPr>
          <p:cNvPr id="45" name="AutoShape 57">
            <a:extLst>
              <a:ext uri="{FF2B5EF4-FFF2-40B4-BE49-F238E27FC236}">
                <a16:creationId xmlns:a16="http://schemas.microsoft.com/office/drawing/2014/main" id="{3B2F35CA-BDFC-F745-949B-12F59656120B}"/>
              </a:ext>
            </a:extLst>
          </p:cNvPr>
          <p:cNvSpPr>
            <a:spLocks noChangeAspect="1" noChangeArrowheads="1"/>
          </p:cNvSpPr>
          <p:nvPr/>
        </p:nvSpPr>
        <p:spPr bwMode="auto">
          <a:xfrm>
            <a:off x="127000" y="-2444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154" name="Picture 58">
            <a:extLst>
              <a:ext uri="{FF2B5EF4-FFF2-40B4-BE49-F238E27FC236}">
                <a16:creationId xmlns:a16="http://schemas.microsoft.com/office/drawing/2014/main" id="{9A125A3E-5758-1237-80D9-C29E683EFF4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7375" y="-244475"/>
            <a:ext cx="9525" cy="9525"/>
          </a:xfrm>
          <a:prstGeom prst="rect">
            <a:avLst/>
          </a:prstGeom>
          <a:noFill/>
          <a:extLst>
            <a:ext uri="{909E8E84-426E-40DD-AFC4-6F175D3DCCD1}">
              <a14:hiddenFill xmlns:a14="http://schemas.microsoft.com/office/drawing/2010/main">
                <a:solidFill>
                  <a:srgbClr val="FFFFFF"/>
                </a:solidFill>
              </a14:hiddenFill>
            </a:ext>
          </a:extLst>
        </p:spPr>
      </p:pic>
      <p:sp>
        <p:nvSpPr>
          <p:cNvPr id="46" name="AutoShape 59">
            <a:extLst>
              <a:ext uri="{FF2B5EF4-FFF2-40B4-BE49-F238E27FC236}">
                <a16:creationId xmlns:a16="http://schemas.microsoft.com/office/drawing/2014/main" id="{2FE02614-5DDC-BC64-C5B8-469B557E4F84}"/>
              </a:ext>
            </a:extLst>
          </p:cNvPr>
          <p:cNvSpPr>
            <a:spLocks noChangeAspect="1" noChangeArrowheads="1"/>
          </p:cNvSpPr>
          <p:nvPr/>
        </p:nvSpPr>
        <p:spPr bwMode="auto">
          <a:xfrm>
            <a:off x="127000" y="6858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156" name="Picture 60">
            <a:extLst>
              <a:ext uri="{FF2B5EF4-FFF2-40B4-BE49-F238E27FC236}">
                <a16:creationId xmlns:a16="http://schemas.microsoft.com/office/drawing/2014/main" id="{CAB57D0E-828B-1DA0-4148-129C8D8E7CC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7375" y="685800"/>
            <a:ext cx="9525" cy="9525"/>
          </a:xfrm>
          <a:prstGeom prst="rect">
            <a:avLst/>
          </a:prstGeom>
          <a:noFill/>
          <a:extLst>
            <a:ext uri="{909E8E84-426E-40DD-AFC4-6F175D3DCCD1}">
              <a14:hiddenFill xmlns:a14="http://schemas.microsoft.com/office/drawing/2010/main">
                <a:solidFill>
                  <a:srgbClr val="FFFFFF"/>
                </a:solidFill>
              </a14:hiddenFill>
            </a:ext>
          </a:extLst>
        </p:spPr>
      </p:pic>
      <p:sp>
        <p:nvSpPr>
          <p:cNvPr id="47" name="AutoShape 61">
            <a:extLst>
              <a:ext uri="{FF2B5EF4-FFF2-40B4-BE49-F238E27FC236}">
                <a16:creationId xmlns:a16="http://schemas.microsoft.com/office/drawing/2014/main" id="{56A78F31-8C41-EB23-65CD-735B08F019A9}"/>
              </a:ext>
            </a:extLst>
          </p:cNvPr>
          <p:cNvSpPr>
            <a:spLocks noChangeAspect="1" noChangeArrowheads="1"/>
          </p:cNvSpPr>
          <p:nvPr/>
        </p:nvSpPr>
        <p:spPr bwMode="auto">
          <a:xfrm>
            <a:off x="127000" y="16160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158" name="Picture 62">
            <a:extLst>
              <a:ext uri="{FF2B5EF4-FFF2-40B4-BE49-F238E27FC236}">
                <a16:creationId xmlns:a16="http://schemas.microsoft.com/office/drawing/2014/main" id="{D7B0332C-4215-C132-AAE7-99A96D6D8A0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7375" y="1616075"/>
            <a:ext cx="9525" cy="9525"/>
          </a:xfrm>
          <a:prstGeom prst="rect">
            <a:avLst/>
          </a:prstGeom>
          <a:noFill/>
          <a:extLst>
            <a:ext uri="{909E8E84-426E-40DD-AFC4-6F175D3DCCD1}">
              <a14:hiddenFill xmlns:a14="http://schemas.microsoft.com/office/drawing/2010/main">
                <a:solidFill>
                  <a:srgbClr val="FFFFFF"/>
                </a:solidFill>
              </a14:hiddenFill>
            </a:ext>
          </a:extLst>
        </p:spPr>
      </p:pic>
      <p:pic>
        <p:nvPicPr>
          <p:cNvPr id="4143" name="Picture 47">
            <a:extLst>
              <a:ext uri="{FF2B5EF4-FFF2-40B4-BE49-F238E27FC236}">
                <a16:creationId xmlns:a16="http://schemas.microsoft.com/office/drawing/2014/main" id="{20171794-5427-21C7-867E-711CCBC2F1E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7000" y="-555625"/>
            <a:ext cx="9525" cy="9525"/>
          </a:xfrm>
          <a:prstGeom prst="rect">
            <a:avLst/>
          </a:prstGeom>
          <a:noFill/>
          <a:extLst>
            <a:ext uri="{909E8E84-426E-40DD-AFC4-6F175D3DCCD1}">
              <a14:hiddenFill xmlns:a14="http://schemas.microsoft.com/office/drawing/2010/main">
                <a:solidFill>
                  <a:srgbClr val="FFFFFF"/>
                </a:solidFill>
              </a14:hiddenFill>
            </a:ext>
          </a:extLst>
        </p:spPr>
      </p:pic>
      <p:pic>
        <p:nvPicPr>
          <p:cNvPr id="4144" name="Picture 48" descr="MasterClass Logo">
            <a:extLst>
              <a:ext uri="{FF2B5EF4-FFF2-40B4-BE49-F238E27FC236}">
                <a16:creationId xmlns:a16="http://schemas.microsoft.com/office/drawing/2014/main" id="{A578638D-830A-1DFB-2BBE-12E6B1D148A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7000" y="-282575"/>
            <a:ext cx="9525" cy="9525"/>
          </a:xfrm>
          <a:prstGeom prst="rect">
            <a:avLst/>
          </a:prstGeom>
          <a:noFill/>
          <a:extLst>
            <a:ext uri="{909E8E84-426E-40DD-AFC4-6F175D3DCCD1}">
              <a14:hiddenFill xmlns:a14="http://schemas.microsoft.com/office/drawing/2010/main">
                <a:solidFill>
                  <a:srgbClr val="FFFFFF"/>
                </a:solidFill>
              </a14:hiddenFill>
            </a:ext>
          </a:extLst>
        </p:spPr>
      </p:pic>
      <p:pic>
        <p:nvPicPr>
          <p:cNvPr id="4140" name="Picture 44">
            <a:extLst>
              <a:ext uri="{FF2B5EF4-FFF2-40B4-BE49-F238E27FC236}">
                <a16:creationId xmlns:a16="http://schemas.microsoft.com/office/drawing/2014/main" id="{C181D73E-DF1F-6414-F00B-4DFEE1F3746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7375" y="-625475"/>
            <a:ext cx="9525" cy="9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70923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44D5E75-34DC-ACDE-90BE-B080D8AFB3D0}"/>
              </a:ext>
            </a:extLst>
          </p:cNvPr>
          <p:cNvSpPr>
            <a:spLocks noGrp="1"/>
          </p:cNvSpPr>
          <p:nvPr>
            <p:ph type="title"/>
          </p:nvPr>
        </p:nvSpPr>
        <p:spPr>
          <a:xfrm>
            <a:off x="609600" y="557785"/>
            <a:ext cx="10972800" cy="828104"/>
          </a:xfrm>
        </p:spPr>
        <p:txBody>
          <a:bodyPr>
            <a:normAutofit/>
          </a:bodyPr>
          <a:lstStyle/>
          <a:p>
            <a:r>
              <a:rPr lang="en-US" sz="4000" dirty="0"/>
              <a:t>Writing Groups Near Me</a:t>
            </a:r>
          </a:p>
        </p:txBody>
      </p:sp>
      <p:sp>
        <p:nvSpPr>
          <p:cNvPr id="8" name="Content Placeholder 7">
            <a:extLst>
              <a:ext uri="{FF2B5EF4-FFF2-40B4-BE49-F238E27FC236}">
                <a16:creationId xmlns:a16="http://schemas.microsoft.com/office/drawing/2014/main" id="{FEB8B219-EB30-33C0-76BE-835527033D6F}"/>
              </a:ext>
            </a:extLst>
          </p:cNvPr>
          <p:cNvSpPr>
            <a:spLocks noGrp="1"/>
          </p:cNvSpPr>
          <p:nvPr>
            <p:ph sz="half" idx="1"/>
          </p:nvPr>
        </p:nvSpPr>
        <p:spPr>
          <a:xfrm>
            <a:off x="609600" y="1565277"/>
            <a:ext cx="5410200" cy="4734938"/>
          </a:xfrm>
        </p:spPr>
        <p:txBody>
          <a:bodyPr>
            <a:normAutofit fontScale="92500" lnSpcReduction="20000"/>
          </a:bodyPr>
          <a:lstStyle/>
          <a:p>
            <a:r>
              <a:rPr lang="en-US" sz="2300" b="1" dirty="0">
                <a:hlinkClick r:id="rId2"/>
              </a:rPr>
              <a:t>Plano Writer’s Group</a:t>
            </a:r>
            <a:endParaRPr lang="en-US" sz="2300" b="1" dirty="0"/>
          </a:p>
          <a:p>
            <a:pPr algn="l"/>
            <a:r>
              <a:rPr lang="en-US" sz="2300" b="0" i="0" dirty="0">
                <a:solidFill>
                  <a:srgbClr val="000000"/>
                </a:solidFill>
                <a:effectLst/>
              </a:rPr>
              <a:t>Step-by-step instructions to become a best seller.</a:t>
            </a:r>
          </a:p>
          <a:p>
            <a:pPr marL="571500" lvl="1" indent="-342900">
              <a:buFont typeface="Arial" panose="020B0604020202020204" pitchFamily="34" charset="0"/>
              <a:buChar char="•"/>
            </a:pPr>
            <a:r>
              <a:rPr lang="en-US" sz="2100" b="0" i="0" dirty="0">
                <a:solidFill>
                  <a:srgbClr val="000000"/>
                </a:solidFill>
                <a:effectLst/>
              </a:rPr>
              <a:t>Determine your readership, </a:t>
            </a:r>
          </a:p>
          <a:p>
            <a:pPr marL="571500" lvl="1" indent="-342900">
              <a:buFont typeface="Arial" panose="020B0604020202020204" pitchFamily="34" charset="0"/>
              <a:buChar char="•"/>
            </a:pPr>
            <a:r>
              <a:rPr lang="en-US" sz="2100" b="0" i="0" dirty="0">
                <a:solidFill>
                  <a:srgbClr val="000000"/>
                </a:solidFill>
                <a:effectLst/>
              </a:rPr>
              <a:t>Design your Style and introduce elements of the genre, </a:t>
            </a:r>
          </a:p>
          <a:p>
            <a:pPr marL="571500" lvl="1" indent="-342900">
              <a:buFont typeface="Arial" panose="020B0604020202020204" pitchFamily="34" charset="0"/>
              <a:buChar char="•"/>
            </a:pPr>
            <a:r>
              <a:rPr lang="en-US" sz="2100" b="0" i="0" dirty="0">
                <a:solidFill>
                  <a:srgbClr val="000000"/>
                </a:solidFill>
                <a:effectLst/>
              </a:rPr>
              <a:t>Create the book with a step-by-step proven system, </a:t>
            </a:r>
          </a:p>
          <a:p>
            <a:pPr marL="571500" lvl="1" indent="-342900">
              <a:buFont typeface="Arial" panose="020B0604020202020204" pitchFamily="34" charset="0"/>
              <a:buChar char="•"/>
            </a:pPr>
            <a:r>
              <a:rPr lang="en-US" sz="2100" b="0" i="0" dirty="0">
                <a:solidFill>
                  <a:srgbClr val="000000"/>
                </a:solidFill>
                <a:effectLst/>
              </a:rPr>
              <a:t>Editing your work,</a:t>
            </a:r>
          </a:p>
          <a:p>
            <a:pPr marL="571500" lvl="1" indent="-342900">
              <a:buFont typeface="Arial" panose="020B0604020202020204" pitchFamily="34" charset="0"/>
              <a:buChar char="•"/>
            </a:pPr>
            <a:r>
              <a:rPr lang="en-US" sz="2100" b="0" i="0" dirty="0">
                <a:solidFill>
                  <a:srgbClr val="000000"/>
                </a:solidFill>
                <a:effectLst/>
              </a:rPr>
              <a:t>Creating an Effective Pre-Launch, </a:t>
            </a:r>
          </a:p>
          <a:p>
            <a:pPr marL="571500" lvl="1" indent="-342900">
              <a:buFont typeface="Arial" panose="020B0604020202020204" pitchFamily="34" charset="0"/>
              <a:buChar char="•"/>
            </a:pPr>
            <a:r>
              <a:rPr lang="en-US" sz="2100" b="0" i="0" dirty="0">
                <a:solidFill>
                  <a:srgbClr val="000000"/>
                </a:solidFill>
                <a:effectLst/>
              </a:rPr>
              <a:t>Introducing Book Launch and Signings, </a:t>
            </a:r>
          </a:p>
          <a:p>
            <a:pPr marL="571500" lvl="1" indent="-342900">
              <a:buFont typeface="Arial" panose="020B0604020202020204" pitchFamily="34" charset="0"/>
              <a:buChar char="•"/>
            </a:pPr>
            <a:r>
              <a:rPr lang="en-US" sz="2100" b="0" i="0" dirty="0">
                <a:solidFill>
                  <a:srgbClr val="000000"/>
                </a:solidFill>
                <a:effectLst/>
              </a:rPr>
              <a:t>Networking With Authors &amp; Readers, </a:t>
            </a:r>
          </a:p>
          <a:p>
            <a:pPr marL="571500" lvl="1" indent="-342900">
              <a:buFont typeface="Arial" panose="020B0604020202020204" pitchFamily="34" charset="0"/>
              <a:buChar char="•"/>
            </a:pPr>
            <a:r>
              <a:rPr lang="en-US" sz="2100" b="0" i="0" dirty="0">
                <a:solidFill>
                  <a:srgbClr val="000000"/>
                </a:solidFill>
                <a:effectLst/>
              </a:rPr>
              <a:t>Sweat Equity Marketing Campaigns, </a:t>
            </a:r>
          </a:p>
          <a:p>
            <a:pPr marL="571500" lvl="1" indent="-342900">
              <a:buFont typeface="Arial" panose="020B0604020202020204" pitchFamily="34" charset="0"/>
              <a:buChar char="•"/>
            </a:pPr>
            <a:r>
              <a:rPr lang="en-US" sz="2100" b="0" i="0" dirty="0">
                <a:solidFill>
                  <a:srgbClr val="000000"/>
                </a:solidFill>
                <a:effectLst/>
              </a:rPr>
              <a:t>Business Development and Publicity.</a:t>
            </a:r>
          </a:p>
          <a:p>
            <a:endParaRPr lang="en-US" dirty="0"/>
          </a:p>
        </p:txBody>
      </p:sp>
      <p:sp>
        <p:nvSpPr>
          <p:cNvPr id="9" name="Content Placeholder 8">
            <a:extLst>
              <a:ext uri="{FF2B5EF4-FFF2-40B4-BE49-F238E27FC236}">
                <a16:creationId xmlns:a16="http://schemas.microsoft.com/office/drawing/2014/main" id="{E9F15198-C47D-4D7F-C489-43B3AC0D8B83}"/>
              </a:ext>
            </a:extLst>
          </p:cNvPr>
          <p:cNvSpPr>
            <a:spLocks noGrp="1"/>
          </p:cNvSpPr>
          <p:nvPr>
            <p:ph sz="half" idx="2"/>
          </p:nvPr>
        </p:nvSpPr>
        <p:spPr>
          <a:xfrm>
            <a:off x="6172200" y="1603534"/>
            <a:ext cx="5410200" cy="2554130"/>
          </a:xfrm>
        </p:spPr>
        <p:txBody>
          <a:bodyPr>
            <a:normAutofit fontScale="92500" lnSpcReduction="20000"/>
          </a:bodyPr>
          <a:lstStyle/>
          <a:p>
            <a:r>
              <a:rPr lang="en-US" sz="2200" dirty="0"/>
              <a:t>Writing Group at Sam Johnson Recreation Center</a:t>
            </a:r>
          </a:p>
          <a:p>
            <a:pPr marL="571500" lvl="1" indent="-342900">
              <a:buFont typeface="Arial" panose="020B0604020202020204" pitchFamily="34" charset="0"/>
              <a:buChar char="•"/>
            </a:pPr>
            <a:r>
              <a:rPr lang="en-US" sz="2200" dirty="0"/>
              <a:t>Meets every two weeks for two-hours</a:t>
            </a:r>
          </a:p>
          <a:p>
            <a:pPr marL="571500" lvl="1" indent="-342900">
              <a:buFont typeface="Arial" panose="020B0604020202020204" pitchFamily="34" charset="0"/>
              <a:buChar char="•"/>
            </a:pPr>
            <a:r>
              <a:rPr lang="en-US" sz="2200" dirty="0"/>
              <a:t>Participants read selection from their writing</a:t>
            </a:r>
          </a:p>
          <a:p>
            <a:pPr marL="571500" lvl="1" indent="-342900">
              <a:buFont typeface="Arial" panose="020B0604020202020204" pitchFamily="34" charset="0"/>
              <a:buChar char="•"/>
            </a:pPr>
            <a:r>
              <a:rPr lang="en-US" sz="2200" dirty="0"/>
              <a:t>Not all attendees want to publish their work</a:t>
            </a:r>
          </a:p>
        </p:txBody>
      </p:sp>
      <p:sp>
        <p:nvSpPr>
          <p:cNvPr id="4" name="Date Placeholder 3">
            <a:extLst>
              <a:ext uri="{FF2B5EF4-FFF2-40B4-BE49-F238E27FC236}">
                <a16:creationId xmlns:a16="http://schemas.microsoft.com/office/drawing/2014/main" id="{5982B57A-99F0-3AF0-B79E-2D2734010BE4}"/>
              </a:ext>
            </a:extLst>
          </p:cNvPr>
          <p:cNvSpPr>
            <a:spLocks noGrp="1"/>
          </p:cNvSpPr>
          <p:nvPr>
            <p:ph type="dt" sz="half" idx="10"/>
          </p:nvPr>
        </p:nvSpPr>
        <p:spPr/>
        <p:txBody>
          <a:bodyPr/>
          <a:lstStyle/>
          <a:p>
            <a:fld id="{5B7891B7-C515-48D0-832F-25798749F78D}" type="datetime1">
              <a:rPr lang="en-US" smtClean="0"/>
              <a:t>7/16/2024</a:t>
            </a:fld>
            <a:endParaRPr lang="en-US" dirty="0"/>
          </a:p>
        </p:txBody>
      </p:sp>
      <p:sp>
        <p:nvSpPr>
          <p:cNvPr id="5" name="Footer Placeholder 4">
            <a:extLst>
              <a:ext uri="{FF2B5EF4-FFF2-40B4-BE49-F238E27FC236}">
                <a16:creationId xmlns:a16="http://schemas.microsoft.com/office/drawing/2014/main" id="{C75B83A6-B63B-7479-88B9-8FB31A358F69}"/>
              </a:ext>
            </a:extLst>
          </p:cNvPr>
          <p:cNvSpPr>
            <a:spLocks noGrp="1"/>
          </p:cNvSpPr>
          <p:nvPr>
            <p:ph type="ftr" sz="quarter" idx="11"/>
          </p:nvPr>
        </p:nvSpPr>
        <p:spPr/>
        <p:txBody>
          <a:bodyPr/>
          <a:lstStyle/>
          <a:p>
            <a:r>
              <a:rPr lang="en-US"/>
              <a:t>c Allen H. Mesch</a:t>
            </a:r>
            <a:endParaRPr lang="en-US" dirty="0"/>
          </a:p>
        </p:txBody>
      </p:sp>
      <p:sp>
        <p:nvSpPr>
          <p:cNvPr id="6" name="Slide Number Placeholder 5">
            <a:extLst>
              <a:ext uri="{FF2B5EF4-FFF2-40B4-BE49-F238E27FC236}">
                <a16:creationId xmlns:a16="http://schemas.microsoft.com/office/drawing/2014/main" id="{DD0E956A-7CC0-4C7A-7EC5-E2B9EC1E485C}"/>
              </a:ext>
            </a:extLst>
          </p:cNvPr>
          <p:cNvSpPr>
            <a:spLocks noGrp="1"/>
          </p:cNvSpPr>
          <p:nvPr>
            <p:ph type="sldNum" sz="quarter" idx="12"/>
          </p:nvPr>
        </p:nvSpPr>
        <p:spPr/>
        <p:txBody>
          <a:bodyPr/>
          <a:lstStyle/>
          <a:p>
            <a:fld id="{1F646F3F-274D-499B-ABBE-824EB4ABDC3D}" type="slidenum">
              <a:rPr lang="en-US" smtClean="0"/>
              <a:t>34</a:t>
            </a:fld>
            <a:endParaRPr lang="en-US" dirty="0"/>
          </a:p>
        </p:txBody>
      </p:sp>
    </p:spTree>
    <p:extLst>
      <p:ext uri="{BB962C8B-B14F-4D97-AF65-F5344CB8AC3E}">
        <p14:creationId xmlns:p14="http://schemas.microsoft.com/office/powerpoint/2010/main" val="615978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01BBD2E-21DD-4AF8-35B8-5CF1B8D4CE9A}"/>
              </a:ext>
            </a:extLst>
          </p:cNvPr>
          <p:cNvSpPr>
            <a:spLocks noGrp="1"/>
          </p:cNvSpPr>
          <p:nvPr>
            <p:ph type="title"/>
          </p:nvPr>
        </p:nvSpPr>
        <p:spPr>
          <a:xfrm>
            <a:off x="609600" y="304801"/>
            <a:ext cx="10972800" cy="728870"/>
          </a:xfrm>
        </p:spPr>
        <p:txBody>
          <a:bodyPr>
            <a:normAutofit fontScale="90000"/>
          </a:bodyPr>
          <a:lstStyle/>
          <a:p>
            <a:r>
              <a:rPr lang="en-US" dirty="0"/>
              <a:t>Suggested Homework </a:t>
            </a:r>
          </a:p>
        </p:txBody>
      </p:sp>
      <p:sp>
        <p:nvSpPr>
          <p:cNvPr id="6" name="Content Placeholder 5">
            <a:extLst>
              <a:ext uri="{FF2B5EF4-FFF2-40B4-BE49-F238E27FC236}">
                <a16:creationId xmlns:a16="http://schemas.microsoft.com/office/drawing/2014/main" id="{B6C3DD0F-E9BC-C6F2-53B3-DF82FEBD4508}"/>
              </a:ext>
            </a:extLst>
          </p:cNvPr>
          <p:cNvSpPr>
            <a:spLocks noGrp="1"/>
          </p:cNvSpPr>
          <p:nvPr>
            <p:ph idx="1"/>
          </p:nvPr>
        </p:nvSpPr>
        <p:spPr>
          <a:xfrm>
            <a:off x="609600" y="1384865"/>
            <a:ext cx="10972800" cy="3476695"/>
          </a:xfrm>
        </p:spPr>
        <p:txBody>
          <a:bodyPr>
            <a:normAutofit/>
          </a:bodyPr>
          <a:lstStyle/>
          <a:p>
            <a:r>
              <a:rPr lang="en-US" sz="2400" dirty="0">
                <a:effectLst/>
                <a:ea typeface="Calibri" panose="020F0502020204030204" pitchFamily="34" charset="0"/>
                <a:cs typeface="Calibri" panose="020F0502020204030204" pitchFamily="34" charset="0"/>
              </a:rPr>
              <a:t>Attend a Writing Group Meeting and Ask Yourself these Questions</a:t>
            </a:r>
          </a:p>
          <a:p>
            <a:pPr marL="571500" lvl="1" indent="-342900">
              <a:buFont typeface="Arial" panose="020B0604020202020204" pitchFamily="34" charset="0"/>
              <a:buChar char="•"/>
            </a:pPr>
            <a:r>
              <a:rPr lang="en-US" sz="2400" b="0" i="0" dirty="0">
                <a:effectLst/>
              </a:rPr>
              <a:t>How many people are in the group?</a:t>
            </a:r>
          </a:p>
          <a:p>
            <a:pPr marL="571500" lvl="1" indent="-342900">
              <a:buFont typeface="Arial" panose="020B0604020202020204" pitchFamily="34" charset="0"/>
              <a:buChar char="•"/>
            </a:pPr>
            <a:r>
              <a:rPr kumimoji="0" lang="en-US" altLang="en-US" sz="2400" b="0" i="0" u="none" strike="noStrike" cap="none" normalizeH="0" baseline="0" dirty="0">
                <a:ln>
                  <a:noFill/>
                </a:ln>
                <a:effectLst/>
                <a:latin typeface="+mn-lt"/>
              </a:rPr>
              <a:t>How many are interested in improving their writing?</a:t>
            </a:r>
          </a:p>
          <a:p>
            <a:pPr marL="571500" lvl="1" indent="-342900">
              <a:buFont typeface="Arial" panose="020B0604020202020204" pitchFamily="34" charset="0"/>
              <a:buChar char="•"/>
            </a:pPr>
            <a:r>
              <a:rPr lang="en-US" sz="2400" dirty="0"/>
              <a:t>How many are interested in publishing their writing?</a:t>
            </a:r>
            <a:endParaRPr lang="en-US" sz="2400" b="0" i="0" dirty="0">
              <a:effectLst/>
              <a:latin typeface="+mn-lt"/>
            </a:endParaRPr>
          </a:p>
          <a:p>
            <a:pPr marL="571500" lvl="1" indent="-342900">
              <a:buFont typeface="Arial" panose="020B0604020202020204" pitchFamily="34" charset="0"/>
              <a:buChar char="•"/>
            </a:pPr>
            <a:r>
              <a:rPr lang="en-US" sz="2400" dirty="0"/>
              <a:t>What constructive criticisms did they offer on your writing?</a:t>
            </a:r>
            <a:r>
              <a:rPr lang="en-US" sz="2400" b="0" i="0" dirty="0">
                <a:effectLst/>
              </a:rPr>
              <a:t> </a:t>
            </a:r>
          </a:p>
          <a:p>
            <a:pPr marL="571500" lvl="1" indent="-342900">
              <a:buFont typeface="Arial" panose="020B0604020202020204" pitchFamily="34" charset="0"/>
              <a:buChar char="•"/>
            </a:pPr>
            <a:r>
              <a:rPr lang="en-US" sz="2400" dirty="0"/>
              <a:t>Did you like the people?</a:t>
            </a:r>
          </a:p>
          <a:p>
            <a:pPr marL="571500" lvl="1" indent="-342900">
              <a:buFont typeface="Arial" panose="020B0604020202020204" pitchFamily="34" charset="0"/>
              <a:buChar char="•"/>
            </a:pPr>
            <a:r>
              <a:rPr lang="en-US" sz="2400" b="0" i="0" dirty="0">
                <a:effectLst/>
              </a:rPr>
              <a:t>Will </a:t>
            </a:r>
            <a:r>
              <a:rPr lang="en-US" sz="2400" dirty="0"/>
              <a:t>spending time with this group be beneficial or a waste of time? </a:t>
            </a:r>
            <a:endParaRPr lang="en-US" sz="2400" b="0" i="0" dirty="0">
              <a:effectLst/>
            </a:endParaRPr>
          </a:p>
          <a:p>
            <a:endParaRPr lang="en-US" dirty="0">
              <a:solidFill>
                <a:srgbClr val="2A2A2A"/>
              </a:solidFill>
            </a:endParaRPr>
          </a:p>
          <a:p>
            <a:endParaRPr lang="en-US" sz="2000" i="0" dirty="0">
              <a:solidFill>
                <a:srgbClr val="2A2A2A"/>
              </a:solidFill>
              <a:effectLst/>
            </a:endParaRPr>
          </a:p>
          <a:p>
            <a:pPr algn="l"/>
            <a:endParaRPr lang="en-US" dirty="0"/>
          </a:p>
        </p:txBody>
      </p:sp>
      <p:sp>
        <p:nvSpPr>
          <p:cNvPr id="2" name="Date Placeholder 1">
            <a:extLst>
              <a:ext uri="{FF2B5EF4-FFF2-40B4-BE49-F238E27FC236}">
                <a16:creationId xmlns:a16="http://schemas.microsoft.com/office/drawing/2014/main" id="{F25EA0CB-B01C-019C-B77D-D74ECEFF6C49}"/>
              </a:ext>
            </a:extLst>
          </p:cNvPr>
          <p:cNvSpPr>
            <a:spLocks noGrp="1"/>
          </p:cNvSpPr>
          <p:nvPr>
            <p:ph type="dt" sz="half" idx="10"/>
          </p:nvPr>
        </p:nvSpPr>
        <p:spPr/>
        <p:txBody>
          <a:bodyPr/>
          <a:lstStyle/>
          <a:p>
            <a:fld id="{6A6F5173-619D-4A63-925B-B5971F00E01F}" type="datetime1">
              <a:rPr lang="en-US" smtClean="0"/>
              <a:t>7/16/2024</a:t>
            </a:fld>
            <a:endParaRPr lang="en-US" dirty="0"/>
          </a:p>
        </p:txBody>
      </p:sp>
      <p:sp>
        <p:nvSpPr>
          <p:cNvPr id="3" name="Slide Number Placeholder 2">
            <a:extLst>
              <a:ext uri="{FF2B5EF4-FFF2-40B4-BE49-F238E27FC236}">
                <a16:creationId xmlns:a16="http://schemas.microsoft.com/office/drawing/2014/main" id="{DA99A17C-548E-E225-886A-42629EE65F46}"/>
              </a:ext>
            </a:extLst>
          </p:cNvPr>
          <p:cNvSpPr>
            <a:spLocks noGrp="1"/>
          </p:cNvSpPr>
          <p:nvPr>
            <p:ph type="sldNum" sz="quarter" idx="12"/>
          </p:nvPr>
        </p:nvSpPr>
        <p:spPr/>
        <p:txBody>
          <a:bodyPr/>
          <a:lstStyle/>
          <a:p>
            <a:fld id="{1F646F3F-274D-499B-ABBE-824EB4ABDC3D}" type="slidenum">
              <a:rPr lang="en-US" smtClean="0"/>
              <a:t>35</a:t>
            </a:fld>
            <a:endParaRPr lang="en-US" dirty="0"/>
          </a:p>
        </p:txBody>
      </p:sp>
      <p:sp>
        <p:nvSpPr>
          <p:cNvPr id="4" name="Footer Placeholder 3">
            <a:extLst>
              <a:ext uri="{FF2B5EF4-FFF2-40B4-BE49-F238E27FC236}">
                <a16:creationId xmlns:a16="http://schemas.microsoft.com/office/drawing/2014/main" id="{12B96E10-3F13-8E87-8BBA-C17122C5DDC1}"/>
              </a:ext>
            </a:extLst>
          </p:cNvPr>
          <p:cNvSpPr>
            <a:spLocks noGrp="1"/>
          </p:cNvSpPr>
          <p:nvPr>
            <p:ph type="ftr" sz="quarter" idx="11"/>
          </p:nvPr>
        </p:nvSpPr>
        <p:spPr/>
        <p:txBody>
          <a:bodyPr/>
          <a:lstStyle/>
          <a:p>
            <a:r>
              <a:rPr lang="en-US" dirty="0"/>
              <a:t>c Allen H. Mesch</a:t>
            </a:r>
          </a:p>
        </p:txBody>
      </p:sp>
    </p:spTree>
    <p:extLst>
      <p:ext uri="{BB962C8B-B14F-4D97-AF65-F5344CB8AC3E}">
        <p14:creationId xmlns:p14="http://schemas.microsoft.com/office/powerpoint/2010/main" val="39955978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opview of mint green workspace with laptop, coffee, notebook, pen, glasses, and mouse">
            <a:extLst>
              <a:ext uri="{FF2B5EF4-FFF2-40B4-BE49-F238E27FC236}">
                <a16:creationId xmlns:a16="http://schemas.microsoft.com/office/drawing/2014/main" id="{B6B094A7-31B0-91F8-0ABD-038CC55AD0D1}"/>
              </a:ext>
            </a:extLst>
          </p:cNvPr>
          <p:cNvPicPr>
            <a:picLocks noChangeAspect="1"/>
          </p:cNvPicPr>
          <p:nvPr/>
        </p:nvPicPr>
        <p:blipFill rotWithShape="1">
          <a:blip r:embed="rId2"/>
          <a:srcRect b="15730"/>
          <a:stretch/>
        </p:blipFill>
        <p:spPr>
          <a:xfrm>
            <a:off x="-1" y="10"/>
            <a:ext cx="12192001" cy="6857990"/>
          </a:xfrm>
          <a:prstGeom prst="rect">
            <a:avLst/>
          </a:prstGeom>
        </p:spPr>
      </p:pic>
      <p:sp>
        <p:nvSpPr>
          <p:cNvPr id="2" name="Title 1">
            <a:extLst>
              <a:ext uri="{FF2B5EF4-FFF2-40B4-BE49-F238E27FC236}">
                <a16:creationId xmlns:a16="http://schemas.microsoft.com/office/drawing/2014/main" id="{6236D1B9-4491-DF03-C4F6-B20A0D4847B2}"/>
              </a:ext>
            </a:extLst>
          </p:cNvPr>
          <p:cNvSpPr>
            <a:spLocks noGrp="1"/>
          </p:cNvSpPr>
          <p:nvPr>
            <p:ph type="ctrTitle"/>
          </p:nvPr>
        </p:nvSpPr>
        <p:spPr>
          <a:xfrm>
            <a:off x="3092515" y="2228752"/>
            <a:ext cx="8595361" cy="1352453"/>
          </a:xfrm>
        </p:spPr>
        <p:txBody>
          <a:bodyPr>
            <a:normAutofit fontScale="90000"/>
          </a:bodyPr>
          <a:lstStyle/>
          <a:p>
            <a:pPr algn="ctr"/>
            <a:r>
              <a:rPr lang="en-US" sz="4800" dirty="0"/>
              <a:t>Class Two – From Writer to Author</a:t>
            </a:r>
          </a:p>
        </p:txBody>
      </p:sp>
      <p:sp>
        <p:nvSpPr>
          <p:cNvPr id="3" name="Subtitle 2">
            <a:extLst>
              <a:ext uri="{FF2B5EF4-FFF2-40B4-BE49-F238E27FC236}">
                <a16:creationId xmlns:a16="http://schemas.microsoft.com/office/drawing/2014/main" id="{AEC56DE3-FDD9-FD24-9528-001217ED948D}"/>
              </a:ext>
            </a:extLst>
          </p:cNvPr>
          <p:cNvSpPr>
            <a:spLocks noGrp="1"/>
          </p:cNvSpPr>
          <p:nvPr>
            <p:ph type="subTitle" idx="1"/>
          </p:nvPr>
        </p:nvSpPr>
        <p:spPr>
          <a:xfrm>
            <a:off x="2504166" y="3708323"/>
            <a:ext cx="8945711" cy="2511502"/>
          </a:xfrm>
        </p:spPr>
        <p:txBody>
          <a:bodyPr>
            <a:noAutofit/>
          </a:bodyPr>
          <a:lstStyle/>
          <a:p>
            <a:pPr algn="ctr"/>
            <a:r>
              <a:rPr lang="en-US" sz="3200" b="1" dirty="0"/>
              <a:t>Session 3 – Other Elements of the Book – Part 1</a:t>
            </a:r>
          </a:p>
          <a:p>
            <a:pPr algn="ctr">
              <a:lnSpc>
                <a:spcPct val="114000"/>
              </a:lnSpc>
              <a:spcBef>
                <a:spcPts val="600"/>
              </a:spcBef>
            </a:pPr>
            <a:r>
              <a:rPr lang="en-US" sz="2400" dirty="0"/>
              <a:t>Allen H. Mesch</a:t>
            </a:r>
          </a:p>
          <a:p>
            <a:pPr algn="ctr">
              <a:lnSpc>
                <a:spcPct val="114000"/>
              </a:lnSpc>
              <a:spcBef>
                <a:spcPts val="600"/>
              </a:spcBef>
            </a:pPr>
            <a:r>
              <a:rPr lang="en-US" sz="2400" dirty="0"/>
              <a:t>For</a:t>
            </a:r>
          </a:p>
          <a:p>
            <a:pPr algn="ctr">
              <a:lnSpc>
                <a:spcPct val="114000"/>
              </a:lnSpc>
              <a:spcBef>
                <a:spcPts val="600"/>
              </a:spcBef>
            </a:pPr>
            <a:r>
              <a:rPr lang="en-US" sz="2400" dirty="0"/>
              <a:t>Plano Parks and Recreation</a:t>
            </a:r>
          </a:p>
        </p:txBody>
      </p:sp>
      <p:sp>
        <p:nvSpPr>
          <p:cNvPr id="5" name="Date Placeholder 4">
            <a:extLst>
              <a:ext uri="{FF2B5EF4-FFF2-40B4-BE49-F238E27FC236}">
                <a16:creationId xmlns:a16="http://schemas.microsoft.com/office/drawing/2014/main" id="{D606492E-528E-0BFE-337B-ADA5EC8335F9}"/>
              </a:ext>
            </a:extLst>
          </p:cNvPr>
          <p:cNvSpPr>
            <a:spLocks noGrp="1"/>
          </p:cNvSpPr>
          <p:nvPr>
            <p:ph type="dt" sz="half" idx="10"/>
          </p:nvPr>
        </p:nvSpPr>
        <p:spPr/>
        <p:txBody>
          <a:bodyPr/>
          <a:lstStyle/>
          <a:p>
            <a:fld id="{6C4904B7-73E8-425E-8908-B87148CF0371}" type="datetime1">
              <a:rPr lang="en-US" smtClean="0"/>
              <a:t>7/16/2024</a:t>
            </a:fld>
            <a:endParaRPr lang="en-US" dirty="0"/>
          </a:p>
        </p:txBody>
      </p:sp>
      <p:sp>
        <p:nvSpPr>
          <p:cNvPr id="6" name="Slide Number Placeholder 5">
            <a:extLst>
              <a:ext uri="{FF2B5EF4-FFF2-40B4-BE49-F238E27FC236}">
                <a16:creationId xmlns:a16="http://schemas.microsoft.com/office/drawing/2014/main" id="{BB1FF740-14F8-0541-8633-B08019963EB6}"/>
              </a:ext>
            </a:extLst>
          </p:cNvPr>
          <p:cNvSpPr>
            <a:spLocks noGrp="1"/>
          </p:cNvSpPr>
          <p:nvPr>
            <p:ph type="sldNum" sz="quarter" idx="12"/>
          </p:nvPr>
        </p:nvSpPr>
        <p:spPr/>
        <p:txBody>
          <a:bodyPr/>
          <a:lstStyle/>
          <a:p>
            <a:fld id="{1F646F3F-274D-499B-ABBE-824EB4ABDC3D}" type="slidenum">
              <a:rPr lang="en-US" smtClean="0"/>
              <a:t>36</a:t>
            </a:fld>
            <a:endParaRPr lang="en-US" dirty="0"/>
          </a:p>
        </p:txBody>
      </p:sp>
      <p:sp>
        <p:nvSpPr>
          <p:cNvPr id="7" name="Footer Placeholder 6">
            <a:extLst>
              <a:ext uri="{FF2B5EF4-FFF2-40B4-BE49-F238E27FC236}">
                <a16:creationId xmlns:a16="http://schemas.microsoft.com/office/drawing/2014/main" id="{0981ECDB-B930-EBFC-0E96-5EBDE9500EB1}"/>
              </a:ext>
            </a:extLst>
          </p:cNvPr>
          <p:cNvSpPr>
            <a:spLocks noGrp="1"/>
          </p:cNvSpPr>
          <p:nvPr>
            <p:ph type="ftr" sz="quarter" idx="11"/>
          </p:nvPr>
        </p:nvSpPr>
        <p:spPr/>
        <p:txBody>
          <a:bodyPr/>
          <a:lstStyle/>
          <a:p>
            <a:r>
              <a:rPr lang="en-US"/>
              <a:t>c Allen H. Mesch</a:t>
            </a:r>
            <a:endParaRPr lang="en-US" dirty="0"/>
          </a:p>
        </p:txBody>
      </p:sp>
    </p:spTree>
    <p:extLst>
      <p:ext uri="{BB962C8B-B14F-4D97-AF65-F5344CB8AC3E}">
        <p14:creationId xmlns:p14="http://schemas.microsoft.com/office/powerpoint/2010/main" val="8887783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01BBD2E-21DD-4AF8-35B8-5CF1B8D4CE9A}"/>
              </a:ext>
            </a:extLst>
          </p:cNvPr>
          <p:cNvSpPr>
            <a:spLocks noGrp="1"/>
          </p:cNvSpPr>
          <p:nvPr>
            <p:ph type="title"/>
          </p:nvPr>
        </p:nvSpPr>
        <p:spPr>
          <a:xfrm>
            <a:off x="609600" y="437805"/>
            <a:ext cx="5369169" cy="738435"/>
          </a:xfrm>
        </p:spPr>
        <p:txBody>
          <a:bodyPr vert="horz" lIns="91440" tIns="45720" rIns="91440" bIns="45720" rtlCol="0" anchor="b">
            <a:normAutofit fontScale="90000"/>
          </a:bodyPr>
          <a:lstStyle/>
          <a:p>
            <a:r>
              <a:rPr lang="en-US" kern="1200" dirty="0">
                <a:solidFill>
                  <a:schemeClr val="tx1"/>
                </a:solidFill>
                <a:latin typeface="+mj-lt"/>
                <a:ea typeface="+mj-ea"/>
                <a:cs typeface="+mj-cs"/>
              </a:rPr>
              <a:t>Review</a:t>
            </a:r>
          </a:p>
        </p:txBody>
      </p:sp>
      <p:sp>
        <p:nvSpPr>
          <p:cNvPr id="6" name="Content Placeholder 5">
            <a:extLst>
              <a:ext uri="{FF2B5EF4-FFF2-40B4-BE49-F238E27FC236}">
                <a16:creationId xmlns:a16="http://schemas.microsoft.com/office/drawing/2014/main" id="{B6C3DD0F-E9BC-C6F2-53B3-DF82FEBD4508}"/>
              </a:ext>
            </a:extLst>
          </p:cNvPr>
          <p:cNvSpPr>
            <a:spLocks noGrp="1"/>
          </p:cNvSpPr>
          <p:nvPr>
            <p:ph sz="half" idx="1"/>
          </p:nvPr>
        </p:nvSpPr>
        <p:spPr>
          <a:xfrm>
            <a:off x="338329" y="1197664"/>
            <a:ext cx="7528151" cy="4958438"/>
          </a:xfrm>
        </p:spPr>
        <p:txBody>
          <a:bodyPr vert="horz" lIns="91440" tIns="45720" rIns="91440" bIns="45720" rtlCol="0" anchor="t">
            <a:normAutofit fontScale="25000" lnSpcReduction="20000"/>
          </a:bodyPr>
          <a:lstStyle/>
          <a:p>
            <a:pPr>
              <a:lnSpc>
                <a:spcPct val="100000"/>
              </a:lnSpc>
            </a:pPr>
            <a:r>
              <a:rPr lang="en-US" sz="8000" dirty="0"/>
              <a:t>Previous Class</a:t>
            </a:r>
          </a:p>
          <a:p>
            <a:pPr lvl="2">
              <a:lnSpc>
                <a:spcPct val="100000"/>
              </a:lnSpc>
            </a:pPr>
            <a:r>
              <a:rPr lang="en-US" sz="8000" dirty="0"/>
              <a:t>Mesch Editing Method</a:t>
            </a:r>
          </a:p>
          <a:p>
            <a:pPr lvl="2">
              <a:lnSpc>
                <a:spcPct val="100000"/>
              </a:lnSpc>
            </a:pPr>
            <a:r>
              <a:rPr lang="en-US" sz="8000" dirty="0"/>
              <a:t>Alliance of Independent Authors</a:t>
            </a:r>
          </a:p>
          <a:p>
            <a:pPr lvl="2">
              <a:lnSpc>
                <a:spcPct val="100000"/>
              </a:lnSpc>
            </a:pPr>
            <a:r>
              <a:rPr lang="en-US" sz="8000" b="0" i="0" dirty="0">
                <a:solidFill>
                  <a:srgbClr val="2A2A2A"/>
                </a:solidFill>
                <a:effectLst/>
              </a:rPr>
              <a:t>Book Editing Services</a:t>
            </a:r>
          </a:p>
          <a:p>
            <a:pPr lvl="2">
              <a:lnSpc>
                <a:spcPct val="100000"/>
              </a:lnSpc>
            </a:pPr>
            <a:r>
              <a:rPr lang="en-US" sz="8000" b="0" i="0" dirty="0">
                <a:solidFill>
                  <a:srgbClr val="2A2A2A"/>
                </a:solidFill>
                <a:effectLst/>
              </a:rPr>
              <a:t>Benefits of Writing Groups</a:t>
            </a:r>
          </a:p>
          <a:p>
            <a:pPr lvl="2">
              <a:lnSpc>
                <a:spcPct val="100000"/>
              </a:lnSpc>
            </a:pPr>
            <a:r>
              <a:rPr lang="en-US" sz="8000" b="0" i="0" dirty="0">
                <a:solidFill>
                  <a:srgbClr val="2A2A2A"/>
                </a:solidFill>
                <a:effectLst/>
              </a:rPr>
              <a:t>Finding a Writing Group</a:t>
            </a:r>
            <a:endParaRPr lang="en-US" sz="8000" dirty="0"/>
          </a:p>
          <a:p>
            <a:pPr>
              <a:lnSpc>
                <a:spcPct val="100000"/>
              </a:lnSpc>
            </a:pPr>
            <a:r>
              <a:rPr lang="en-US" sz="8000" dirty="0"/>
              <a:t>Discuss Homework</a:t>
            </a:r>
          </a:p>
          <a:p>
            <a:r>
              <a:rPr lang="en-US" sz="8000" dirty="0">
                <a:effectLst/>
                <a:ea typeface="Calibri" panose="020F0502020204030204" pitchFamily="34" charset="0"/>
                <a:cs typeface="Calibri" panose="020F0502020204030204" pitchFamily="34" charset="0"/>
              </a:rPr>
              <a:t>Review of Writing Group</a:t>
            </a:r>
          </a:p>
          <a:p>
            <a:pPr marL="571500" lvl="1" indent="-342900">
              <a:buFont typeface="Arial" panose="020B0604020202020204" pitchFamily="34" charset="0"/>
              <a:buChar char="•"/>
            </a:pPr>
            <a:r>
              <a:rPr lang="en-US" sz="8000" b="0" i="0" dirty="0">
                <a:effectLst/>
              </a:rPr>
              <a:t>How many people are in the group?</a:t>
            </a:r>
          </a:p>
          <a:p>
            <a:pPr marL="571500" lvl="1" indent="-342900">
              <a:buFont typeface="Arial" panose="020B0604020202020204" pitchFamily="34" charset="0"/>
              <a:buChar char="•"/>
            </a:pPr>
            <a:r>
              <a:rPr kumimoji="0" lang="en-US" altLang="en-US" sz="8000" b="0" i="0" u="none" strike="noStrike" cap="none" normalizeH="0" baseline="0" dirty="0">
                <a:ln>
                  <a:noFill/>
                </a:ln>
                <a:effectLst/>
                <a:latin typeface="+mn-lt"/>
              </a:rPr>
              <a:t>How many are interested in improving their writing?</a:t>
            </a:r>
          </a:p>
          <a:p>
            <a:pPr marL="571500" lvl="1" indent="-342900">
              <a:buFont typeface="Arial" panose="020B0604020202020204" pitchFamily="34" charset="0"/>
              <a:buChar char="•"/>
            </a:pPr>
            <a:r>
              <a:rPr lang="en-US" sz="8000" dirty="0"/>
              <a:t>How many are interested in publishing their writing?</a:t>
            </a:r>
            <a:endParaRPr lang="en-US" sz="8000" b="0" i="0" dirty="0">
              <a:effectLst/>
              <a:latin typeface="+mn-lt"/>
            </a:endParaRPr>
          </a:p>
          <a:p>
            <a:pPr marL="571500" lvl="1" indent="-342900">
              <a:buFont typeface="Arial" panose="020B0604020202020204" pitchFamily="34" charset="0"/>
              <a:buChar char="•"/>
            </a:pPr>
            <a:r>
              <a:rPr lang="en-US" sz="8000" dirty="0"/>
              <a:t>What constructive criticisms did they offer on your writing?</a:t>
            </a:r>
            <a:r>
              <a:rPr lang="en-US" sz="8000" b="0" i="0" dirty="0">
                <a:effectLst/>
              </a:rPr>
              <a:t> </a:t>
            </a:r>
          </a:p>
          <a:p>
            <a:pPr marL="571500" lvl="1" indent="-342900">
              <a:buFont typeface="Arial" panose="020B0604020202020204" pitchFamily="34" charset="0"/>
              <a:buChar char="•"/>
            </a:pPr>
            <a:r>
              <a:rPr lang="en-US" sz="8000" dirty="0"/>
              <a:t>Did you like the people?</a:t>
            </a:r>
          </a:p>
          <a:p>
            <a:pPr marL="571500" lvl="1" indent="-342900">
              <a:buFont typeface="Arial" panose="020B0604020202020204" pitchFamily="34" charset="0"/>
              <a:buChar char="•"/>
            </a:pPr>
            <a:r>
              <a:rPr lang="en-US" sz="8000" b="0" i="0" dirty="0">
                <a:effectLst/>
              </a:rPr>
              <a:t>Will </a:t>
            </a:r>
            <a:r>
              <a:rPr lang="en-US" sz="8000" dirty="0"/>
              <a:t>spending time with this group be beneficial or a waste of time? </a:t>
            </a:r>
          </a:p>
        </p:txBody>
      </p:sp>
      <p:pic>
        <p:nvPicPr>
          <p:cNvPr id="9" name="Content Placeholder 8" descr="Handwriting on book">
            <a:extLst>
              <a:ext uri="{FF2B5EF4-FFF2-40B4-BE49-F238E27FC236}">
                <a16:creationId xmlns:a16="http://schemas.microsoft.com/office/drawing/2014/main" id="{08036712-3553-CB84-9BA3-A6DB5067055C}"/>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28122" r="5638" b="-1"/>
          <a:stretch/>
        </p:blipFill>
        <p:spPr>
          <a:xfrm>
            <a:off x="7869529" y="964695"/>
            <a:ext cx="4319423" cy="4352723"/>
          </a:xfrm>
          <a:custGeom>
            <a:avLst/>
            <a:gdLst/>
            <a:ahLst/>
            <a:cxnLst/>
            <a:rect l="l" t="t" r="r" b="b"/>
            <a:pathLst>
              <a:path w="5783254" h="5827839">
                <a:moveTo>
                  <a:pt x="4737899" y="4735529"/>
                </a:moveTo>
                <a:cubicBezTo>
                  <a:pt x="5039532" y="4735529"/>
                  <a:pt x="5284054" y="4980051"/>
                  <a:pt x="5284054" y="5281684"/>
                </a:cubicBezTo>
                <a:cubicBezTo>
                  <a:pt x="5284054" y="5583317"/>
                  <a:pt x="5039532" y="5827839"/>
                  <a:pt x="4737899" y="5827839"/>
                </a:cubicBezTo>
                <a:cubicBezTo>
                  <a:pt x="4436266" y="5827839"/>
                  <a:pt x="4191744" y="5583317"/>
                  <a:pt x="4191744" y="5281684"/>
                </a:cubicBezTo>
                <a:cubicBezTo>
                  <a:pt x="4191744" y="4980051"/>
                  <a:pt x="4436266" y="4735529"/>
                  <a:pt x="4737899" y="4735529"/>
                </a:cubicBezTo>
                <a:close/>
                <a:moveTo>
                  <a:pt x="926278" y="4451445"/>
                </a:moveTo>
                <a:cubicBezTo>
                  <a:pt x="1155542" y="4451445"/>
                  <a:pt x="1341398" y="4637301"/>
                  <a:pt x="1341398" y="4866565"/>
                </a:cubicBezTo>
                <a:cubicBezTo>
                  <a:pt x="1341398" y="5095829"/>
                  <a:pt x="1155542" y="5281685"/>
                  <a:pt x="926278" y="5281685"/>
                </a:cubicBezTo>
                <a:cubicBezTo>
                  <a:pt x="697014" y="5281685"/>
                  <a:pt x="511158" y="5095829"/>
                  <a:pt x="511158" y="4866565"/>
                </a:cubicBezTo>
                <a:cubicBezTo>
                  <a:pt x="511158" y="4637301"/>
                  <a:pt x="697014" y="4451445"/>
                  <a:pt x="926278" y="4451445"/>
                </a:cubicBezTo>
                <a:close/>
                <a:moveTo>
                  <a:pt x="1681949" y="4088725"/>
                </a:moveTo>
                <a:cubicBezTo>
                  <a:pt x="1834038" y="4088725"/>
                  <a:pt x="1957331" y="4212018"/>
                  <a:pt x="1957331" y="4364107"/>
                </a:cubicBezTo>
                <a:cubicBezTo>
                  <a:pt x="1957331" y="4516196"/>
                  <a:pt x="1834038" y="4639489"/>
                  <a:pt x="1681949" y="4639489"/>
                </a:cubicBezTo>
                <a:cubicBezTo>
                  <a:pt x="1529860" y="4639489"/>
                  <a:pt x="1406567" y="4516196"/>
                  <a:pt x="1406567" y="4364107"/>
                </a:cubicBezTo>
                <a:cubicBezTo>
                  <a:pt x="1406567" y="4212018"/>
                  <a:pt x="1529860" y="4088725"/>
                  <a:pt x="1681949" y="4088725"/>
                </a:cubicBezTo>
                <a:close/>
                <a:moveTo>
                  <a:pt x="1693411" y="509182"/>
                </a:moveTo>
                <a:cubicBezTo>
                  <a:pt x="1845500" y="509182"/>
                  <a:pt x="1968793" y="632475"/>
                  <a:pt x="1968793" y="784564"/>
                </a:cubicBezTo>
                <a:cubicBezTo>
                  <a:pt x="1968793" y="936653"/>
                  <a:pt x="1845500" y="1059946"/>
                  <a:pt x="1693411" y="1059946"/>
                </a:cubicBezTo>
                <a:cubicBezTo>
                  <a:pt x="1541322" y="1059946"/>
                  <a:pt x="1418029" y="936653"/>
                  <a:pt x="1418029" y="784564"/>
                </a:cubicBezTo>
                <a:cubicBezTo>
                  <a:pt x="1418029" y="632475"/>
                  <a:pt x="1541322" y="509182"/>
                  <a:pt x="1693411" y="509182"/>
                </a:cubicBezTo>
                <a:close/>
                <a:moveTo>
                  <a:pt x="3016437" y="478512"/>
                </a:moveTo>
                <a:cubicBezTo>
                  <a:pt x="3052905" y="476034"/>
                  <a:pt x="3089701" y="476075"/>
                  <a:pt x="3126794" y="478680"/>
                </a:cubicBezTo>
                <a:cubicBezTo>
                  <a:pt x="3225709" y="485628"/>
                  <a:pt x="3326735" y="510816"/>
                  <a:pt x="3429286" y="555125"/>
                </a:cubicBezTo>
                <a:cubicBezTo>
                  <a:pt x="3588377" y="623860"/>
                  <a:pt x="3726579" y="757508"/>
                  <a:pt x="3852460" y="883435"/>
                </a:cubicBezTo>
                <a:cubicBezTo>
                  <a:pt x="4189958" y="1221166"/>
                  <a:pt x="4581366" y="1207328"/>
                  <a:pt x="4939713" y="1000031"/>
                </a:cubicBezTo>
                <a:cubicBezTo>
                  <a:pt x="5194103" y="852348"/>
                  <a:pt x="5433141" y="675268"/>
                  <a:pt x="5697634" y="549718"/>
                </a:cubicBezTo>
                <a:lnTo>
                  <a:pt x="5783254" y="513561"/>
                </a:lnTo>
                <a:lnTo>
                  <a:pt x="5783254" y="4871711"/>
                </a:lnTo>
                <a:lnTo>
                  <a:pt x="5743328" y="4864473"/>
                </a:lnTo>
                <a:cubicBezTo>
                  <a:pt x="5605918" y="4834320"/>
                  <a:pt x="5469797" y="4789559"/>
                  <a:pt x="5333250" y="4737862"/>
                </a:cubicBezTo>
                <a:cubicBezTo>
                  <a:pt x="5018374" y="4618749"/>
                  <a:pt x="4676802" y="4500296"/>
                  <a:pt x="4354677" y="4623045"/>
                </a:cubicBezTo>
                <a:cubicBezTo>
                  <a:pt x="4093969" y="4722577"/>
                  <a:pt x="3874992" y="4932580"/>
                  <a:pt x="3639124" y="5095915"/>
                </a:cubicBezTo>
                <a:cubicBezTo>
                  <a:pt x="3490411" y="5199039"/>
                  <a:pt x="3351637" y="5318395"/>
                  <a:pt x="3196098" y="5409413"/>
                </a:cubicBezTo>
                <a:cubicBezTo>
                  <a:pt x="2798576" y="5642084"/>
                  <a:pt x="2315054" y="5309217"/>
                  <a:pt x="2216541" y="5005202"/>
                </a:cubicBezTo>
                <a:cubicBezTo>
                  <a:pt x="2172959" y="4870183"/>
                  <a:pt x="2182102" y="4711777"/>
                  <a:pt x="2195718" y="4566594"/>
                </a:cubicBezTo>
                <a:cubicBezTo>
                  <a:pt x="2235161" y="4141667"/>
                  <a:pt x="1842961" y="3903370"/>
                  <a:pt x="1509426" y="3909896"/>
                </a:cubicBezTo>
                <a:cubicBezTo>
                  <a:pt x="539234" y="3931048"/>
                  <a:pt x="29168" y="3302144"/>
                  <a:pt x="354" y="2455296"/>
                </a:cubicBezTo>
                <a:cubicBezTo>
                  <a:pt x="-4549" y="2310187"/>
                  <a:pt x="42804" y="2163767"/>
                  <a:pt x="65932" y="2017226"/>
                </a:cubicBezTo>
                <a:cubicBezTo>
                  <a:pt x="138904" y="1706535"/>
                  <a:pt x="262471" y="1430265"/>
                  <a:pt x="548743" y="1259879"/>
                </a:cubicBezTo>
                <a:cubicBezTo>
                  <a:pt x="731311" y="1151231"/>
                  <a:pt x="929316" y="1141485"/>
                  <a:pt x="1139870" y="1171590"/>
                </a:cubicBezTo>
                <a:cubicBezTo>
                  <a:pt x="1368879" y="1204173"/>
                  <a:pt x="1602397" y="1224911"/>
                  <a:pt x="1832320" y="1214571"/>
                </a:cubicBezTo>
                <a:cubicBezTo>
                  <a:pt x="2045424" y="1204861"/>
                  <a:pt x="2179434" y="1036538"/>
                  <a:pt x="2309408" y="884812"/>
                </a:cubicBezTo>
                <a:cubicBezTo>
                  <a:pt x="2521947" y="636609"/>
                  <a:pt x="2761159" y="495859"/>
                  <a:pt x="3016437" y="478512"/>
                </a:cubicBezTo>
                <a:close/>
                <a:moveTo>
                  <a:pt x="4470143" y="0"/>
                </a:moveTo>
                <a:cubicBezTo>
                  <a:pt x="4685857" y="0"/>
                  <a:pt x="4860728" y="174871"/>
                  <a:pt x="4860728" y="390585"/>
                </a:cubicBezTo>
                <a:cubicBezTo>
                  <a:pt x="4860728" y="606299"/>
                  <a:pt x="4685857" y="781170"/>
                  <a:pt x="4470143" y="781170"/>
                </a:cubicBezTo>
                <a:cubicBezTo>
                  <a:pt x="4254429" y="781170"/>
                  <a:pt x="4079558" y="606299"/>
                  <a:pt x="4079558" y="390585"/>
                </a:cubicBezTo>
                <a:cubicBezTo>
                  <a:pt x="4079558" y="174871"/>
                  <a:pt x="4254429" y="0"/>
                  <a:pt x="4470143" y="0"/>
                </a:cubicBezTo>
                <a:close/>
              </a:path>
            </a:pathLst>
          </a:custGeom>
        </p:spPr>
      </p:pic>
      <p:sp>
        <p:nvSpPr>
          <p:cNvPr id="2" name="Date Placeholder 1">
            <a:extLst>
              <a:ext uri="{FF2B5EF4-FFF2-40B4-BE49-F238E27FC236}">
                <a16:creationId xmlns:a16="http://schemas.microsoft.com/office/drawing/2014/main" id="{0874AB31-2B1C-7606-EACC-5744B7E6BDB7}"/>
              </a:ext>
            </a:extLst>
          </p:cNvPr>
          <p:cNvSpPr>
            <a:spLocks noGrp="1"/>
          </p:cNvSpPr>
          <p:nvPr>
            <p:ph type="dt" sz="half" idx="10"/>
          </p:nvPr>
        </p:nvSpPr>
        <p:spPr>
          <a:xfrm>
            <a:off x="609600" y="6356350"/>
            <a:ext cx="2743200" cy="365125"/>
          </a:xfrm>
        </p:spPr>
        <p:txBody>
          <a:bodyPr vert="horz" lIns="91440" tIns="45720" rIns="91440" bIns="45720" rtlCol="0" anchor="ctr">
            <a:normAutofit/>
          </a:bodyPr>
          <a:lstStyle/>
          <a:p>
            <a:pPr>
              <a:spcAft>
                <a:spcPts val="600"/>
              </a:spcAft>
            </a:pPr>
            <a:fld id="{1F83D634-EFDA-4F32-BEE9-560B437D6030}" type="datetime1">
              <a:rPr lang="en-US" smtClean="0"/>
              <a:pPr>
                <a:spcAft>
                  <a:spcPts val="600"/>
                </a:spcAft>
              </a:pPr>
              <a:t>7/16/2024</a:t>
            </a:fld>
            <a:endParaRPr lang="en-US" dirty="0"/>
          </a:p>
        </p:txBody>
      </p:sp>
      <p:sp>
        <p:nvSpPr>
          <p:cNvPr id="4" name="Footer Placeholder 3">
            <a:extLst>
              <a:ext uri="{FF2B5EF4-FFF2-40B4-BE49-F238E27FC236}">
                <a16:creationId xmlns:a16="http://schemas.microsoft.com/office/drawing/2014/main" id="{A9F0B32F-FAEF-C99E-785B-0DA9BBEDE13E}"/>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a:spcAft>
                <a:spcPts val="600"/>
              </a:spcAft>
            </a:pPr>
            <a:r>
              <a:rPr lang="en-US" kern="1200" cap="all" spc="200" dirty="0">
                <a:solidFill>
                  <a:schemeClr val="tx1"/>
                </a:solidFill>
                <a:latin typeface="+mn-lt"/>
                <a:ea typeface="+mn-ea"/>
                <a:cs typeface="Segoe UI Semilight" panose="020B0402040204020203" pitchFamily="34" charset="0"/>
              </a:rPr>
              <a:t>c Allen H. Mesch</a:t>
            </a:r>
          </a:p>
        </p:txBody>
      </p:sp>
      <p:sp>
        <p:nvSpPr>
          <p:cNvPr id="3" name="Slide Number Placeholder 2">
            <a:extLst>
              <a:ext uri="{FF2B5EF4-FFF2-40B4-BE49-F238E27FC236}">
                <a16:creationId xmlns:a16="http://schemas.microsoft.com/office/drawing/2014/main" id="{E5C61A0E-557A-1591-5B7E-21DC805A63EE}"/>
              </a:ext>
            </a:extLst>
          </p:cNvPr>
          <p:cNvSpPr>
            <a:spLocks noGrp="1"/>
          </p:cNvSpPr>
          <p:nvPr>
            <p:ph type="sldNum" sz="quarter" idx="12"/>
          </p:nvPr>
        </p:nvSpPr>
        <p:spPr>
          <a:xfrm>
            <a:off x="10134600" y="6356350"/>
            <a:ext cx="1447800" cy="365125"/>
          </a:xfrm>
        </p:spPr>
        <p:txBody>
          <a:bodyPr vert="horz" lIns="91440" tIns="45720" rIns="91440" bIns="45720" rtlCol="0" anchor="ctr">
            <a:normAutofit/>
          </a:bodyPr>
          <a:lstStyle/>
          <a:p>
            <a:pPr>
              <a:spcAft>
                <a:spcPts val="600"/>
              </a:spcAft>
            </a:pPr>
            <a:fld id="{1F646F3F-274D-499B-ABBE-824EB4ABDC3D}" type="slidenum">
              <a:rPr lang="en-US" smtClean="0"/>
              <a:pPr>
                <a:spcAft>
                  <a:spcPts val="600"/>
                </a:spcAft>
              </a:pPr>
              <a:t>37</a:t>
            </a:fld>
            <a:endParaRPr lang="en-US"/>
          </a:p>
        </p:txBody>
      </p:sp>
    </p:spTree>
    <p:extLst>
      <p:ext uri="{BB962C8B-B14F-4D97-AF65-F5344CB8AC3E}">
        <p14:creationId xmlns:p14="http://schemas.microsoft.com/office/powerpoint/2010/main" val="21519086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31" name="Background Fill">
            <a:extLst>
              <a:ext uri="{FF2B5EF4-FFF2-40B4-BE49-F238E27FC236}">
                <a16:creationId xmlns:a16="http://schemas.microsoft.com/office/drawing/2014/main" id="{B937640E-EF7A-4A6C-A950-D12B7D5C92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37C48F90-AFD5-4232-AE7D-27B956BF7E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5" name="Freeform: Shape 1034">
            <a:extLst>
              <a:ext uri="{FF2B5EF4-FFF2-40B4-BE49-F238E27FC236}">
                <a16:creationId xmlns:a16="http://schemas.microsoft.com/office/drawing/2014/main" id="{73C96EE1-9524-4300-BFAC-56AA55EB49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855747" y="-1"/>
            <a:ext cx="6336253" cy="6858001"/>
          </a:xfrm>
          <a:custGeom>
            <a:avLst/>
            <a:gdLst>
              <a:gd name="connsiteX0" fmla="*/ 5721063 w 6336253"/>
              <a:gd name="connsiteY0" fmla="*/ 3536635 h 6858001"/>
              <a:gd name="connsiteX1" fmla="*/ 6230651 w 6336253"/>
              <a:gd name="connsiteY1" fmla="*/ 4046223 h 6858001"/>
              <a:gd name="connsiteX2" fmla="*/ 5721063 w 6336253"/>
              <a:gd name="connsiteY2" fmla="*/ 4555811 h 6858001"/>
              <a:gd name="connsiteX3" fmla="*/ 5211475 w 6336253"/>
              <a:gd name="connsiteY3" fmla="*/ 4046223 h 6858001"/>
              <a:gd name="connsiteX4" fmla="*/ 5721063 w 6336253"/>
              <a:gd name="connsiteY4" fmla="*/ 3536635 h 6858001"/>
              <a:gd name="connsiteX5" fmla="*/ 5456902 w 6336253"/>
              <a:gd name="connsiteY5" fmla="*/ 0 h 6858001"/>
              <a:gd name="connsiteX6" fmla="*/ 6321710 w 6336253"/>
              <a:gd name="connsiteY6" fmla="*/ 0 h 6858001"/>
              <a:gd name="connsiteX7" fmla="*/ 6332019 w 6336253"/>
              <a:gd name="connsiteY7" fmla="*/ 42969 h 6858001"/>
              <a:gd name="connsiteX8" fmla="*/ 6320934 w 6336253"/>
              <a:gd name="connsiteY8" fmla="*/ 219852 h 6858001"/>
              <a:gd name="connsiteX9" fmla="*/ 5774313 w 6336253"/>
              <a:gd name="connsiteY9" fmla="*/ 535443 h 6858001"/>
              <a:gd name="connsiteX10" fmla="*/ 5444200 w 6336253"/>
              <a:gd name="connsiteY10" fmla="*/ 78052 h 6858001"/>
              <a:gd name="connsiteX11" fmla="*/ 609600 w 6336253"/>
              <a:gd name="connsiteY11" fmla="*/ 0 h 6858001"/>
              <a:gd name="connsiteX12" fmla="*/ 1171409 w 6336253"/>
              <a:gd name="connsiteY12" fmla="*/ 0 h 6858001"/>
              <a:gd name="connsiteX13" fmla="*/ 4838473 w 6336253"/>
              <a:gd name="connsiteY13" fmla="*/ 0 h 6858001"/>
              <a:gd name="connsiteX14" fmla="*/ 4830349 w 6336253"/>
              <a:gd name="connsiteY14" fmla="*/ 184996 h 6858001"/>
              <a:gd name="connsiteX15" fmla="*/ 4833376 w 6336253"/>
              <a:gd name="connsiteY15" fmla="*/ 419995 h 6858001"/>
              <a:gd name="connsiteX16" fmla="*/ 5281338 w 6336253"/>
              <a:gd name="connsiteY16" fmla="*/ 1068099 h 6858001"/>
              <a:gd name="connsiteX17" fmla="*/ 5729205 w 6336253"/>
              <a:gd name="connsiteY17" fmla="*/ 2589405 h 6858001"/>
              <a:gd name="connsiteX18" fmla="*/ 5283212 w 6336253"/>
              <a:gd name="connsiteY18" fmla="*/ 3164269 h 6858001"/>
              <a:gd name="connsiteX19" fmla="*/ 5124820 w 6336253"/>
              <a:gd name="connsiteY19" fmla="*/ 4641255 h 6858001"/>
              <a:gd name="connsiteX20" fmla="*/ 5736551 w 6336253"/>
              <a:gd name="connsiteY20" fmla="*/ 5670858 h 6858001"/>
              <a:gd name="connsiteX21" fmla="*/ 6022123 w 6336253"/>
              <a:gd name="connsiteY21" fmla="*/ 6707670 h 6858001"/>
              <a:gd name="connsiteX22" fmla="*/ 6024496 w 6336253"/>
              <a:gd name="connsiteY22" fmla="*/ 6858000 h 6858001"/>
              <a:gd name="connsiteX23" fmla="*/ 2242268 w 6336253"/>
              <a:gd name="connsiteY23" fmla="*/ 6858000 h 6858001"/>
              <a:gd name="connsiteX24" fmla="*/ 2242268 w 6336253"/>
              <a:gd name="connsiteY24" fmla="*/ 6858001 h 6858001"/>
              <a:gd name="connsiteX25" fmla="*/ 0 w 6336253"/>
              <a:gd name="connsiteY25" fmla="*/ 6858001 h 6858001"/>
              <a:gd name="connsiteX26" fmla="*/ 0 w 6336253"/>
              <a:gd name="connsiteY26" fmla="*/ 1 h 6858001"/>
              <a:gd name="connsiteX27" fmla="*/ 609600 w 6336253"/>
              <a:gd name="connsiteY27"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336253" h="6858001">
                <a:moveTo>
                  <a:pt x="5721063" y="3536635"/>
                </a:moveTo>
                <a:cubicBezTo>
                  <a:pt x="6002501" y="3536635"/>
                  <a:pt x="6230651" y="3764785"/>
                  <a:pt x="6230651" y="4046223"/>
                </a:cubicBezTo>
                <a:cubicBezTo>
                  <a:pt x="6230651" y="4327661"/>
                  <a:pt x="6002501" y="4555811"/>
                  <a:pt x="5721063" y="4555811"/>
                </a:cubicBezTo>
                <a:cubicBezTo>
                  <a:pt x="5439625" y="4555811"/>
                  <a:pt x="5211475" y="4327661"/>
                  <a:pt x="5211475" y="4046223"/>
                </a:cubicBezTo>
                <a:cubicBezTo>
                  <a:pt x="5211475" y="3764785"/>
                  <a:pt x="5439625" y="3536635"/>
                  <a:pt x="5721063" y="3536635"/>
                </a:cubicBezTo>
                <a:close/>
                <a:moveTo>
                  <a:pt x="5456902" y="0"/>
                </a:moveTo>
                <a:lnTo>
                  <a:pt x="6321710" y="0"/>
                </a:lnTo>
                <a:lnTo>
                  <a:pt x="6332019" y="42969"/>
                </a:lnTo>
                <a:cubicBezTo>
                  <a:pt x="6340015" y="100391"/>
                  <a:pt x="6336884" y="160329"/>
                  <a:pt x="6320934" y="219852"/>
                </a:cubicBezTo>
                <a:cubicBezTo>
                  <a:pt x="6257137" y="457945"/>
                  <a:pt x="6012407" y="599240"/>
                  <a:pt x="5774313" y="535443"/>
                </a:cubicBezTo>
                <a:cubicBezTo>
                  <a:pt x="5565982" y="479621"/>
                  <a:pt x="5431761" y="285271"/>
                  <a:pt x="5444200" y="78052"/>
                </a:cubicBezTo>
                <a:close/>
                <a:moveTo>
                  <a:pt x="609600" y="0"/>
                </a:moveTo>
                <a:lnTo>
                  <a:pt x="1171409" y="0"/>
                </a:lnTo>
                <a:lnTo>
                  <a:pt x="4838473" y="0"/>
                </a:lnTo>
                <a:lnTo>
                  <a:pt x="4830349" y="184996"/>
                </a:lnTo>
                <a:cubicBezTo>
                  <a:pt x="4828991" y="263520"/>
                  <a:pt x="4829864" y="341910"/>
                  <a:pt x="4833376" y="419995"/>
                </a:cubicBezTo>
                <a:cubicBezTo>
                  <a:pt x="4846565" y="709488"/>
                  <a:pt x="5075226" y="891535"/>
                  <a:pt x="5281338" y="1068099"/>
                </a:cubicBezTo>
                <a:cubicBezTo>
                  <a:pt x="5795128" y="1508061"/>
                  <a:pt x="5969974" y="2032158"/>
                  <a:pt x="5729205" y="2589405"/>
                </a:cubicBezTo>
                <a:cubicBezTo>
                  <a:pt x="5635831" y="2805523"/>
                  <a:pt x="5454276" y="2993264"/>
                  <a:pt x="5283212" y="3164269"/>
                </a:cubicBezTo>
                <a:cubicBezTo>
                  <a:pt x="4824418" y="3622744"/>
                  <a:pt x="4843217" y="4154456"/>
                  <a:pt x="5124820" y="4641255"/>
                </a:cubicBezTo>
                <a:cubicBezTo>
                  <a:pt x="5325440" y="4986832"/>
                  <a:pt x="5565996" y="5311556"/>
                  <a:pt x="5736551" y="5670858"/>
                </a:cubicBezTo>
                <a:cubicBezTo>
                  <a:pt x="5902602" y="6019042"/>
                  <a:pt x="6001121" y="6366409"/>
                  <a:pt x="6022123" y="6707670"/>
                </a:cubicBezTo>
                <a:lnTo>
                  <a:pt x="6024496" y="6858000"/>
                </a:lnTo>
                <a:lnTo>
                  <a:pt x="2242268" y="6858000"/>
                </a:lnTo>
                <a:lnTo>
                  <a:pt x="2242268" y="6858001"/>
                </a:lnTo>
                <a:lnTo>
                  <a:pt x="0" y="6858001"/>
                </a:lnTo>
                <a:lnTo>
                  <a:pt x="0" y="1"/>
                </a:lnTo>
                <a:lnTo>
                  <a:pt x="609600" y="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284F7DB-4EE5-2A09-F061-30A7FD81CE73}"/>
              </a:ext>
            </a:extLst>
          </p:cNvPr>
          <p:cNvSpPr>
            <a:spLocks noGrp="1"/>
          </p:cNvSpPr>
          <p:nvPr>
            <p:ph type="title"/>
          </p:nvPr>
        </p:nvSpPr>
        <p:spPr>
          <a:xfrm>
            <a:off x="609600" y="187658"/>
            <a:ext cx="9158514" cy="966114"/>
          </a:xfrm>
        </p:spPr>
        <p:txBody>
          <a:bodyPr>
            <a:normAutofit/>
          </a:bodyPr>
          <a:lstStyle/>
          <a:p>
            <a:r>
              <a:rPr lang="en-US" dirty="0"/>
              <a:t>Oh, that Important First Chapter </a:t>
            </a:r>
          </a:p>
        </p:txBody>
      </p:sp>
      <p:sp>
        <p:nvSpPr>
          <p:cNvPr id="3" name="Content Placeholder 2">
            <a:extLst>
              <a:ext uri="{FF2B5EF4-FFF2-40B4-BE49-F238E27FC236}">
                <a16:creationId xmlns:a16="http://schemas.microsoft.com/office/drawing/2014/main" id="{504C67A2-E23F-FB85-6666-44014FFF82E7}"/>
              </a:ext>
            </a:extLst>
          </p:cNvPr>
          <p:cNvSpPr>
            <a:spLocks noGrp="1"/>
          </p:cNvSpPr>
          <p:nvPr>
            <p:ph idx="1"/>
          </p:nvPr>
        </p:nvSpPr>
        <p:spPr>
          <a:xfrm>
            <a:off x="609600" y="1360483"/>
            <a:ext cx="6850743" cy="4995866"/>
          </a:xfrm>
        </p:spPr>
        <p:txBody>
          <a:bodyPr>
            <a:normAutofit fontScale="92500"/>
          </a:bodyPr>
          <a:lstStyle/>
          <a:p>
            <a:pPr>
              <a:lnSpc>
                <a:spcPct val="100000"/>
              </a:lnSpc>
            </a:pPr>
            <a:r>
              <a:rPr lang="en-US" sz="2200" dirty="0"/>
              <a:t>What is the hook that will make readers venture into Chapter 2?</a:t>
            </a:r>
          </a:p>
          <a:p>
            <a:pPr marL="514350" lvl="1" indent="-285750">
              <a:lnSpc>
                <a:spcPct val="100000"/>
              </a:lnSpc>
              <a:buFont typeface="Arial" panose="020B0604020202020204" pitchFamily="34" charset="0"/>
              <a:buChar char="•"/>
            </a:pPr>
            <a:r>
              <a:rPr lang="en-US" sz="2200" dirty="0"/>
              <a:t>Engage readers </a:t>
            </a:r>
          </a:p>
          <a:p>
            <a:pPr marL="514350" lvl="1" indent="-285750">
              <a:lnSpc>
                <a:spcPct val="100000"/>
              </a:lnSpc>
              <a:buFont typeface="Arial" panose="020B0604020202020204" pitchFamily="34" charset="0"/>
              <a:buChar char="•"/>
            </a:pPr>
            <a:r>
              <a:rPr lang="en-US" sz="2200" dirty="0"/>
              <a:t>Who is the hero? </a:t>
            </a:r>
          </a:p>
          <a:p>
            <a:pPr marL="514350" lvl="1" indent="-285750">
              <a:lnSpc>
                <a:spcPct val="100000"/>
              </a:lnSpc>
              <a:buFont typeface="Arial" panose="020B0604020202020204" pitchFamily="34" charset="0"/>
              <a:buChar char="•"/>
            </a:pPr>
            <a:r>
              <a:rPr lang="en-US" sz="2200" dirty="0"/>
              <a:t>Do we like him or her?</a:t>
            </a:r>
          </a:p>
          <a:p>
            <a:pPr marL="514350" lvl="1" indent="-285750">
              <a:lnSpc>
                <a:spcPct val="100000"/>
              </a:lnSpc>
              <a:buFont typeface="Arial" panose="020B0604020202020204" pitchFamily="34" charset="0"/>
              <a:buChar char="•"/>
            </a:pPr>
            <a:r>
              <a:rPr lang="en-US" sz="2200" dirty="0"/>
              <a:t>Do we care about what happens to him or her?</a:t>
            </a:r>
          </a:p>
          <a:p>
            <a:pPr marL="514350" lvl="1" indent="-285750">
              <a:lnSpc>
                <a:spcPct val="100000"/>
              </a:lnSpc>
              <a:buFont typeface="Arial" panose="020B0604020202020204" pitchFamily="34" charset="0"/>
              <a:buChar char="•"/>
            </a:pPr>
            <a:r>
              <a:rPr lang="en-US" sz="2200" dirty="0"/>
              <a:t>What is he or she trying to accomplish in the story?</a:t>
            </a:r>
          </a:p>
          <a:p>
            <a:pPr marL="514350" lvl="1" indent="-285750">
              <a:lnSpc>
                <a:spcPct val="100000"/>
              </a:lnSpc>
              <a:buFont typeface="Arial" panose="020B0604020202020204" pitchFamily="34" charset="0"/>
              <a:buChar char="•"/>
            </a:pPr>
            <a:r>
              <a:rPr lang="en-US" sz="2200" dirty="0"/>
              <a:t>Is this goal worthy? </a:t>
            </a:r>
          </a:p>
          <a:p>
            <a:pPr marL="514350" lvl="1" indent="-285750">
              <a:lnSpc>
                <a:spcPct val="100000"/>
              </a:lnSpc>
              <a:buFont typeface="Arial" panose="020B0604020202020204" pitchFamily="34" charset="0"/>
              <a:buChar char="•"/>
            </a:pPr>
            <a:r>
              <a:rPr lang="en-US" sz="2200" dirty="0"/>
              <a:t>Is the goal significantly important that we want to find out if your hero achieves it?</a:t>
            </a:r>
          </a:p>
          <a:p>
            <a:pPr marL="514350" lvl="1" indent="-285750">
              <a:lnSpc>
                <a:spcPct val="100000"/>
              </a:lnSpc>
              <a:buFont typeface="Arial" panose="020B0604020202020204" pitchFamily="34" charset="0"/>
              <a:buChar char="•"/>
            </a:pPr>
            <a:r>
              <a:rPr lang="en-US" sz="2200" dirty="0"/>
              <a:t>What challenges does your hero have to overcome and are they substantial enough to understand how difficult they are? </a:t>
            </a:r>
          </a:p>
          <a:p>
            <a:pPr marL="514350" lvl="1" indent="-285750">
              <a:lnSpc>
                <a:spcPct val="100000"/>
              </a:lnSpc>
              <a:buFont typeface="Arial" panose="020B0604020202020204" pitchFamily="34" charset="0"/>
              <a:buChar char="•"/>
            </a:pPr>
            <a:r>
              <a:rPr lang="en-US" sz="2200" b="0" i="0" dirty="0">
                <a:effectLst/>
              </a:rPr>
              <a:t>Establish the tone of the story</a:t>
            </a:r>
          </a:p>
          <a:p>
            <a:pPr marL="514350" lvl="1" indent="-285750">
              <a:lnSpc>
                <a:spcPct val="100000"/>
              </a:lnSpc>
              <a:buFont typeface="Arial" panose="020B0604020202020204" pitchFamily="34" charset="0"/>
              <a:buChar char="•"/>
            </a:pPr>
            <a:endParaRPr lang="en-US" sz="2000" dirty="0"/>
          </a:p>
          <a:p>
            <a:pPr>
              <a:lnSpc>
                <a:spcPct val="100000"/>
              </a:lnSpc>
            </a:pPr>
            <a:endParaRPr lang="en-US" dirty="0"/>
          </a:p>
          <a:p>
            <a:pPr>
              <a:lnSpc>
                <a:spcPct val="100000"/>
              </a:lnSpc>
            </a:pPr>
            <a:endParaRPr lang="en-US" sz="1300" dirty="0"/>
          </a:p>
        </p:txBody>
      </p:sp>
      <p:pic>
        <p:nvPicPr>
          <p:cNvPr id="1026" name="Picture 2" descr="3 More Ways to Write Great First Chapters | More tips for writing great ...">
            <a:extLst>
              <a:ext uri="{FF2B5EF4-FFF2-40B4-BE49-F238E27FC236}">
                <a16:creationId xmlns:a16="http://schemas.microsoft.com/office/drawing/2014/main" id="{8E999A46-8B19-49BA-F001-F0DF3021F05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447313" y="1490984"/>
            <a:ext cx="3135087" cy="4696760"/>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a:extLst>
              <a:ext uri="{FF2B5EF4-FFF2-40B4-BE49-F238E27FC236}">
                <a16:creationId xmlns:a16="http://schemas.microsoft.com/office/drawing/2014/main" id="{2EA94500-9715-41DA-424F-5B48308C1739}"/>
              </a:ext>
            </a:extLst>
          </p:cNvPr>
          <p:cNvSpPr>
            <a:spLocks noGrp="1"/>
          </p:cNvSpPr>
          <p:nvPr>
            <p:ph type="dt" sz="half" idx="10"/>
          </p:nvPr>
        </p:nvSpPr>
        <p:spPr>
          <a:xfrm>
            <a:off x="609600" y="6356350"/>
            <a:ext cx="2743200" cy="365125"/>
          </a:xfrm>
        </p:spPr>
        <p:txBody>
          <a:bodyPr>
            <a:normAutofit/>
          </a:bodyPr>
          <a:lstStyle/>
          <a:p>
            <a:pPr>
              <a:spcAft>
                <a:spcPts val="600"/>
              </a:spcAft>
            </a:pPr>
            <a:fld id="{91825B69-DDA2-485D-8022-76315D90A4C2}" type="datetime1">
              <a:rPr lang="en-US" smtClean="0"/>
              <a:pPr>
                <a:spcAft>
                  <a:spcPts val="600"/>
                </a:spcAft>
              </a:pPr>
              <a:t>7/16/2024</a:t>
            </a:fld>
            <a:endParaRPr lang="en-US"/>
          </a:p>
        </p:txBody>
      </p:sp>
      <p:sp>
        <p:nvSpPr>
          <p:cNvPr id="5" name="Footer Placeholder 4">
            <a:extLst>
              <a:ext uri="{FF2B5EF4-FFF2-40B4-BE49-F238E27FC236}">
                <a16:creationId xmlns:a16="http://schemas.microsoft.com/office/drawing/2014/main" id="{0E394A83-8A7F-8D53-854A-224839923BA6}"/>
              </a:ext>
            </a:extLst>
          </p:cNvPr>
          <p:cNvSpPr>
            <a:spLocks noGrp="1"/>
          </p:cNvSpPr>
          <p:nvPr>
            <p:ph type="ftr" sz="quarter" idx="11"/>
          </p:nvPr>
        </p:nvSpPr>
        <p:spPr>
          <a:xfrm>
            <a:off x="4038600" y="6356350"/>
            <a:ext cx="4114800" cy="365125"/>
          </a:xfrm>
        </p:spPr>
        <p:txBody>
          <a:bodyPr>
            <a:normAutofit/>
          </a:bodyPr>
          <a:lstStyle/>
          <a:p>
            <a:pPr>
              <a:spcAft>
                <a:spcPts val="600"/>
              </a:spcAft>
            </a:pPr>
            <a:r>
              <a:rPr lang="en-US"/>
              <a:t>c Allen H. Mesch</a:t>
            </a:r>
          </a:p>
        </p:txBody>
      </p:sp>
      <p:sp>
        <p:nvSpPr>
          <p:cNvPr id="6" name="Slide Number Placeholder 5">
            <a:extLst>
              <a:ext uri="{FF2B5EF4-FFF2-40B4-BE49-F238E27FC236}">
                <a16:creationId xmlns:a16="http://schemas.microsoft.com/office/drawing/2014/main" id="{B0FAE2D0-1ECD-E26F-DDB9-AC6C27C94420}"/>
              </a:ext>
            </a:extLst>
          </p:cNvPr>
          <p:cNvSpPr>
            <a:spLocks noGrp="1"/>
          </p:cNvSpPr>
          <p:nvPr>
            <p:ph type="sldNum" sz="quarter" idx="12"/>
          </p:nvPr>
        </p:nvSpPr>
        <p:spPr>
          <a:xfrm>
            <a:off x="10134600" y="6356350"/>
            <a:ext cx="1447800" cy="365125"/>
          </a:xfrm>
        </p:spPr>
        <p:txBody>
          <a:bodyPr>
            <a:normAutofit/>
          </a:bodyPr>
          <a:lstStyle/>
          <a:p>
            <a:pPr>
              <a:spcAft>
                <a:spcPts val="600"/>
              </a:spcAft>
            </a:pPr>
            <a:fld id="{1F646F3F-274D-499B-ABBE-824EB4ABDC3D}" type="slidenum">
              <a:rPr lang="en-US" smtClean="0"/>
              <a:pPr>
                <a:spcAft>
                  <a:spcPts val="600"/>
                </a:spcAft>
              </a:pPr>
              <a:t>38</a:t>
            </a:fld>
            <a:endParaRPr lang="en-US"/>
          </a:p>
        </p:txBody>
      </p:sp>
    </p:spTree>
    <p:extLst>
      <p:ext uri="{BB962C8B-B14F-4D97-AF65-F5344CB8AC3E}">
        <p14:creationId xmlns:p14="http://schemas.microsoft.com/office/powerpoint/2010/main" val="40230095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48BB5-8D58-AE04-700A-92BACB40FB0D}"/>
              </a:ext>
            </a:extLst>
          </p:cNvPr>
          <p:cNvSpPr>
            <a:spLocks noGrp="1"/>
          </p:cNvSpPr>
          <p:nvPr>
            <p:ph type="title"/>
          </p:nvPr>
        </p:nvSpPr>
        <p:spPr>
          <a:xfrm>
            <a:off x="609600" y="557785"/>
            <a:ext cx="10972800" cy="763016"/>
          </a:xfrm>
        </p:spPr>
        <p:txBody>
          <a:bodyPr>
            <a:normAutofit/>
          </a:bodyPr>
          <a:lstStyle/>
          <a:p>
            <a:r>
              <a:rPr lang="en-US" sz="4000" dirty="0"/>
              <a:t>Other Editing Issues – Part 1</a:t>
            </a:r>
          </a:p>
        </p:txBody>
      </p:sp>
      <p:sp>
        <p:nvSpPr>
          <p:cNvPr id="3" name="Content Placeholder 2">
            <a:extLst>
              <a:ext uri="{FF2B5EF4-FFF2-40B4-BE49-F238E27FC236}">
                <a16:creationId xmlns:a16="http://schemas.microsoft.com/office/drawing/2014/main" id="{1446BE22-D5C8-2730-85DC-58206A946396}"/>
              </a:ext>
            </a:extLst>
          </p:cNvPr>
          <p:cNvSpPr>
            <a:spLocks noGrp="1"/>
          </p:cNvSpPr>
          <p:nvPr>
            <p:ph idx="1"/>
          </p:nvPr>
        </p:nvSpPr>
        <p:spPr>
          <a:xfrm>
            <a:off x="609600" y="1598203"/>
            <a:ext cx="10972800" cy="4570367"/>
          </a:xfrm>
        </p:spPr>
        <p:txBody>
          <a:bodyPr>
            <a:noAutofit/>
          </a:bodyPr>
          <a:lstStyle/>
          <a:p>
            <a:r>
              <a:rPr lang="en-US" b="1" i="0" dirty="0">
                <a:solidFill>
                  <a:schemeClr val="accent2"/>
                </a:solidFill>
                <a:effectLst/>
              </a:rPr>
              <a:t>Should italics or quotation marks be used for a character’s internal thoughts?</a:t>
            </a:r>
          </a:p>
          <a:p>
            <a:pPr marL="514350" lvl="1" indent="-285750">
              <a:buFont typeface="Arial" panose="020B0604020202020204" pitchFamily="34" charset="0"/>
              <a:buChar char="•"/>
            </a:pPr>
            <a:r>
              <a:rPr lang="en-US" sz="2000" b="0" i="0" dirty="0">
                <a:solidFill>
                  <a:srgbClr val="222222"/>
                </a:solidFill>
                <a:effectLst/>
              </a:rPr>
              <a:t>If you’re writing fiction, you may style a character’s thoughts in italics or quotation marks. </a:t>
            </a:r>
          </a:p>
          <a:p>
            <a:pPr marL="514350" lvl="1" indent="-285750">
              <a:buFont typeface="Arial" panose="020B0604020202020204" pitchFamily="34" charset="0"/>
              <a:buChar char="•"/>
            </a:pPr>
            <a:r>
              <a:rPr lang="en-US" sz="2000" b="0" i="0" dirty="0">
                <a:solidFill>
                  <a:srgbClr val="222222"/>
                </a:solidFill>
                <a:effectLst/>
              </a:rPr>
              <a:t>Using italics has the advantage of distinguishing thoughts from speech.</a:t>
            </a:r>
          </a:p>
          <a:p>
            <a:r>
              <a:rPr lang="en-US" b="1" dirty="0">
                <a:solidFill>
                  <a:schemeClr val="accent2"/>
                </a:solidFill>
              </a:rPr>
              <a:t>Parallel sentence </a:t>
            </a:r>
          </a:p>
          <a:p>
            <a:pPr marL="514350" lvl="1" indent="-285750">
              <a:buFont typeface="Arial" panose="020B0604020202020204" pitchFamily="34" charset="0"/>
              <a:buChar char="•"/>
            </a:pPr>
            <a:r>
              <a:rPr lang="en-US" sz="2000" dirty="0">
                <a:solidFill>
                  <a:srgbClr val="555555"/>
                </a:solidFill>
              </a:rPr>
              <a:t>Words are formed </a:t>
            </a:r>
            <a:r>
              <a:rPr lang="en-US" sz="2000" b="0" i="0" dirty="0">
                <a:solidFill>
                  <a:srgbClr val="555555"/>
                </a:solidFill>
                <a:effectLst/>
              </a:rPr>
              <a:t>in the same way or have the same structure.</a:t>
            </a:r>
          </a:p>
          <a:p>
            <a:pPr marL="514350" lvl="1" indent="-285750">
              <a:buFont typeface="Arial" panose="020B0604020202020204" pitchFamily="34" charset="0"/>
              <a:buChar char="•"/>
            </a:pPr>
            <a:r>
              <a:rPr lang="en-US" sz="2000" b="0" i="0" dirty="0">
                <a:solidFill>
                  <a:srgbClr val="555555"/>
                </a:solidFill>
                <a:effectLst/>
              </a:rPr>
              <a:t>Example</a:t>
            </a:r>
          </a:p>
          <a:p>
            <a:pPr marL="514350" lvl="1" indent="-285750">
              <a:buFont typeface="Arial" panose="020B0604020202020204" pitchFamily="34" charset="0"/>
              <a:buChar char="•"/>
            </a:pPr>
            <a:r>
              <a:rPr lang="en-US" sz="2000" b="0" i="0" dirty="0">
                <a:solidFill>
                  <a:srgbClr val="555555"/>
                </a:solidFill>
                <a:effectLst/>
              </a:rPr>
              <a:t>I like to run, eating, and jump. (Not parallel).</a:t>
            </a:r>
          </a:p>
          <a:p>
            <a:pPr marL="514350" lvl="1" indent="-285750">
              <a:buFont typeface="Arial" panose="020B0604020202020204" pitchFamily="34" charset="0"/>
              <a:buChar char="•"/>
            </a:pPr>
            <a:r>
              <a:rPr lang="en-US" sz="2000" b="0" i="0" dirty="0">
                <a:solidFill>
                  <a:srgbClr val="555555"/>
                </a:solidFill>
                <a:effectLst/>
              </a:rPr>
              <a:t>The list in this sentence is run, eating, and jump. </a:t>
            </a:r>
          </a:p>
          <a:p>
            <a:pPr marL="514350" lvl="1" indent="-285750">
              <a:buFont typeface="Arial" panose="020B0604020202020204" pitchFamily="34" charset="0"/>
              <a:buChar char="•"/>
            </a:pPr>
            <a:r>
              <a:rPr lang="en-US" sz="2000" b="0" i="0" dirty="0">
                <a:solidFill>
                  <a:srgbClr val="555555"/>
                </a:solidFill>
                <a:effectLst/>
              </a:rPr>
              <a:t>This sentence is not parallel because the grammatical formation are not the same. </a:t>
            </a:r>
          </a:p>
          <a:p>
            <a:pPr marL="514350" lvl="1" indent="-285750">
              <a:buFont typeface="Arial" panose="020B0604020202020204" pitchFamily="34" charset="0"/>
              <a:buChar char="•"/>
            </a:pPr>
            <a:r>
              <a:rPr lang="en-US" sz="2000" b="0" i="0" dirty="0">
                <a:solidFill>
                  <a:srgbClr val="555555"/>
                </a:solidFill>
                <a:effectLst/>
              </a:rPr>
              <a:t>We need to make the structure of the words agree with each other.</a:t>
            </a:r>
          </a:p>
          <a:p>
            <a:pPr marL="514350" lvl="1" indent="-285750">
              <a:buFont typeface="Arial" panose="020B0604020202020204" pitchFamily="34" charset="0"/>
              <a:buChar char="•"/>
            </a:pPr>
            <a:r>
              <a:rPr lang="en-US" sz="2000" b="0" i="0" dirty="0">
                <a:solidFill>
                  <a:srgbClr val="555555"/>
                </a:solidFill>
                <a:effectLst/>
              </a:rPr>
              <a:t>I like to run, to eat, and to jump. (Parallel).</a:t>
            </a:r>
          </a:p>
          <a:p>
            <a:br>
              <a:rPr lang="en-US" b="0" i="0" dirty="0">
                <a:solidFill>
                  <a:srgbClr val="555555"/>
                </a:solidFill>
                <a:effectLst/>
              </a:rPr>
            </a:br>
            <a:endParaRPr lang="en-US" dirty="0"/>
          </a:p>
        </p:txBody>
      </p:sp>
      <p:sp>
        <p:nvSpPr>
          <p:cNvPr id="5" name="Date Placeholder 4">
            <a:extLst>
              <a:ext uri="{FF2B5EF4-FFF2-40B4-BE49-F238E27FC236}">
                <a16:creationId xmlns:a16="http://schemas.microsoft.com/office/drawing/2014/main" id="{5CF82DFD-77E8-DA84-6D1F-56AB9489C88A}"/>
              </a:ext>
            </a:extLst>
          </p:cNvPr>
          <p:cNvSpPr>
            <a:spLocks noGrp="1"/>
          </p:cNvSpPr>
          <p:nvPr>
            <p:ph type="dt" sz="half" idx="10"/>
          </p:nvPr>
        </p:nvSpPr>
        <p:spPr/>
        <p:txBody>
          <a:bodyPr/>
          <a:lstStyle/>
          <a:p>
            <a:fld id="{6964165F-5B51-4CEC-88CA-4D64DFF05FC8}" type="datetime1">
              <a:rPr lang="en-US" smtClean="0"/>
              <a:t>7/16/2024</a:t>
            </a:fld>
            <a:endParaRPr lang="en-US" dirty="0"/>
          </a:p>
        </p:txBody>
      </p:sp>
      <p:sp>
        <p:nvSpPr>
          <p:cNvPr id="6" name="Footer Placeholder 5">
            <a:extLst>
              <a:ext uri="{FF2B5EF4-FFF2-40B4-BE49-F238E27FC236}">
                <a16:creationId xmlns:a16="http://schemas.microsoft.com/office/drawing/2014/main" id="{AF74D27B-60CC-F586-8A98-8D52BE6EE0F0}"/>
              </a:ext>
            </a:extLst>
          </p:cNvPr>
          <p:cNvSpPr>
            <a:spLocks noGrp="1"/>
          </p:cNvSpPr>
          <p:nvPr>
            <p:ph type="ftr" sz="quarter" idx="11"/>
          </p:nvPr>
        </p:nvSpPr>
        <p:spPr/>
        <p:txBody>
          <a:bodyPr/>
          <a:lstStyle/>
          <a:p>
            <a:r>
              <a:rPr lang="en-US"/>
              <a:t>c Allen H. Mesch</a:t>
            </a:r>
            <a:endParaRPr lang="en-US" dirty="0"/>
          </a:p>
        </p:txBody>
      </p:sp>
      <p:sp>
        <p:nvSpPr>
          <p:cNvPr id="7" name="Slide Number Placeholder 6">
            <a:extLst>
              <a:ext uri="{FF2B5EF4-FFF2-40B4-BE49-F238E27FC236}">
                <a16:creationId xmlns:a16="http://schemas.microsoft.com/office/drawing/2014/main" id="{7824AC6A-7B00-3709-4A9E-D1AF7455118D}"/>
              </a:ext>
            </a:extLst>
          </p:cNvPr>
          <p:cNvSpPr>
            <a:spLocks noGrp="1"/>
          </p:cNvSpPr>
          <p:nvPr>
            <p:ph type="sldNum" sz="quarter" idx="12"/>
          </p:nvPr>
        </p:nvSpPr>
        <p:spPr/>
        <p:txBody>
          <a:bodyPr/>
          <a:lstStyle/>
          <a:p>
            <a:fld id="{1F646F3F-274D-499B-ABBE-824EB4ABDC3D}" type="slidenum">
              <a:rPr lang="en-US" smtClean="0"/>
              <a:t>39</a:t>
            </a:fld>
            <a:endParaRPr lang="en-US" dirty="0"/>
          </a:p>
        </p:txBody>
      </p:sp>
    </p:spTree>
    <p:extLst>
      <p:ext uri="{BB962C8B-B14F-4D97-AF65-F5344CB8AC3E}">
        <p14:creationId xmlns:p14="http://schemas.microsoft.com/office/powerpoint/2010/main" val="23132516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BC393-18D7-AAF4-9EC0-C496DFC5586B}"/>
              </a:ext>
            </a:extLst>
          </p:cNvPr>
          <p:cNvSpPr>
            <a:spLocks noGrp="1"/>
          </p:cNvSpPr>
          <p:nvPr>
            <p:ph type="title"/>
          </p:nvPr>
        </p:nvSpPr>
        <p:spPr>
          <a:xfrm>
            <a:off x="609600" y="297105"/>
            <a:ext cx="10972800" cy="748502"/>
          </a:xfrm>
        </p:spPr>
        <p:txBody>
          <a:bodyPr>
            <a:normAutofit/>
          </a:bodyPr>
          <a:lstStyle/>
          <a:p>
            <a:r>
              <a:rPr lang="en-US" sz="4000" dirty="0"/>
              <a:t>Other Editing Issues – Part 2</a:t>
            </a:r>
          </a:p>
        </p:txBody>
      </p:sp>
      <p:sp>
        <p:nvSpPr>
          <p:cNvPr id="3" name="Content Placeholder 2">
            <a:extLst>
              <a:ext uri="{FF2B5EF4-FFF2-40B4-BE49-F238E27FC236}">
                <a16:creationId xmlns:a16="http://schemas.microsoft.com/office/drawing/2014/main" id="{768D1DE0-23F6-BEFD-D1E5-4529C122FAE1}"/>
              </a:ext>
            </a:extLst>
          </p:cNvPr>
          <p:cNvSpPr>
            <a:spLocks noGrp="1"/>
          </p:cNvSpPr>
          <p:nvPr>
            <p:ph idx="1"/>
          </p:nvPr>
        </p:nvSpPr>
        <p:spPr>
          <a:xfrm>
            <a:off x="609600" y="1228169"/>
            <a:ext cx="10972800" cy="4945618"/>
          </a:xfrm>
        </p:spPr>
        <p:txBody>
          <a:bodyPr>
            <a:noAutofit/>
          </a:bodyPr>
          <a:lstStyle/>
          <a:p>
            <a:pPr algn="l"/>
            <a:r>
              <a:rPr lang="en-US" b="1" i="0" dirty="0">
                <a:solidFill>
                  <a:schemeClr val="accent2"/>
                </a:solidFill>
                <a:effectLst/>
              </a:rPr>
              <a:t>What is a Dangling Preposition?</a:t>
            </a:r>
          </a:p>
          <a:p>
            <a:pPr algn="l"/>
            <a:r>
              <a:rPr lang="en-US" dirty="0">
                <a:solidFill>
                  <a:srgbClr val="404040"/>
                </a:solidFill>
              </a:rPr>
              <a:t>A dangling preposition refers to a preposition whose object occurs earlier in the sentence or does not have an object in the sentence at all.</a:t>
            </a:r>
          </a:p>
          <a:p>
            <a:r>
              <a:rPr lang="en-US" dirty="0">
                <a:solidFill>
                  <a:srgbClr val="404040"/>
                </a:solidFill>
              </a:rPr>
              <a:t>It is left “dangling,” “hanging,” or “stranded” because it does not form a complete prepositional phrase. </a:t>
            </a:r>
            <a:r>
              <a:rPr lang="en-US" b="0" i="0" dirty="0">
                <a:solidFill>
                  <a:srgbClr val="404040"/>
                </a:solidFill>
                <a:effectLst/>
              </a:rPr>
              <a:t>For example:</a:t>
            </a:r>
          </a:p>
          <a:p>
            <a:pPr marL="514350" lvl="1" indent="-285750">
              <a:lnSpc>
                <a:spcPct val="100000"/>
              </a:lnSpc>
              <a:buFont typeface="Arial" panose="020B0604020202020204" pitchFamily="34" charset="0"/>
              <a:buChar char="•"/>
            </a:pPr>
            <a:r>
              <a:rPr lang="en-US" b="0" i="0" dirty="0">
                <a:solidFill>
                  <a:srgbClr val="404040"/>
                </a:solidFill>
                <a:effectLst/>
              </a:rPr>
              <a:t>“Don’t worry, sweetie, there is nothing to be scared </a:t>
            </a:r>
            <a:r>
              <a:rPr lang="en-US" b="1" i="0" dirty="0">
                <a:solidFill>
                  <a:srgbClr val="FF0000"/>
                </a:solidFill>
                <a:effectLst/>
              </a:rPr>
              <a:t>of</a:t>
            </a:r>
            <a:r>
              <a:rPr lang="en-US" b="0" i="0" dirty="0">
                <a:solidFill>
                  <a:srgbClr val="404040"/>
                </a:solidFill>
                <a:effectLst/>
              </a:rPr>
              <a:t>!”</a:t>
            </a:r>
          </a:p>
          <a:p>
            <a:pPr marL="514350" lvl="1" indent="-285750">
              <a:lnSpc>
                <a:spcPct val="100000"/>
              </a:lnSpc>
              <a:buFont typeface="Arial" panose="020B0604020202020204" pitchFamily="34" charset="0"/>
              <a:buChar char="•"/>
            </a:pPr>
            <a:r>
              <a:rPr lang="en-US" b="0" i="0" dirty="0">
                <a:solidFill>
                  <a:srgbClr val="404040"/>
                </a:solidFill>
                <a:effectLst/>
              </a:rPr>
              <a:t>“ Each student will be asked to give a brief presentation tomorrow, so make sure you have something to talk </a:t>
            </a:r>
            <a:r>
              <a:rPr lang="en-US" b="1" i="0" dirty="0">
                <a:solidFill>
                  <a:srgbClr val="FF0000"/>
                </a:solidFill>
                <a:effectLst/>
              </a:rPr>
              <a:t>about</a:t>
            </a:r>
            <a:r>
              <a:rPr lang="en-US" b="0" i="0" dirty="0">
                <a:solidFill>
                  <a:srgbClr val="404040"/>
                </a:solidFill>
                <a:effectLst/>
              </a:rPr>
              <a:t>.”</a:t>
            </a:r>
          </a:p>
          <a:p>
            <a:pPr marL="514350" lvl="1" indent="-285750">
              <a:lnSpc>
                <a:spcPct val="100000"/>
              </a:lnSpc>
              <a:buFont typeface="Arial" panose="020B0604020202020204" pitchFamily="34" charset="0"/>
              <a:buChar char="•"/>
            </a:pPr>
            <a:r>
              <a:rPr lang="en-US" b="0" i="0" dirty="0">
                <a:solidFill>
                  <a:srgbClr val="404040"/>
                </a:solidFill>
                <a:effectLst/>
              </a:rPr>
              <a:t>“I just bought some new music to listen </a:t>
            </a:r>
            <a:r>
              <a:rPr lang="en-US" b="1" i="0" dirty="0">
                <a:solidFill>
                  <a:srgbClr val="FF0000"/>
                </a:solidFill>
                <a:effectLst/>
              </a:rPr>
              <a:t>to</a:t>
            </a:r>
            <a:r>
              <a:rPr lang="en-US" b="0" i="0" dirty="0">
                <a:solidFill>
                  <a:srgbClr val="404040"/>
                </a:solidFill>
                <a:effectLst/>
              </a:rPr>
              <a:t>.”</a:t>
            </a:r>
          </a:p>
          <a:p>
            <a:pPr marL="514350" lvl="1" indent="-285750">
              <a:lnSpc>
                <a:spcPct val="100000"/>
              </a:lnSpc>
              <a:buFont typeface="Arial" panose="020B0604020202020204" pitchFamily="34" charset="0"/>
              <a:buChar char="•"/>
            </a:pPr>
            <a:r>
              <a:rPr lang="en-US" b="0" i="0" dirty="0">
                <a:solidFill>
                  <a:srgbClr val="404040"/>
                </a:solidFill>
                <a:effectLst/>
              </a:rPr>
              <a:t>“He wished he had a friend to travel </a:t>
            </a:r>
            <a:r>
              <a:rPr lang="en-US" b="1" i="0" dirty="0">
                <a:solidFill>
                  <a:srgbClr val="FF0000"/>
                </a:solidFill>
                <a:effectLst/>
              </a:rPr>
              <a:t>with</a:t>
            </a:r>
            <a:r>
              <a:rPr lang="en-US" b="0" i="0" dirty="0">
                <a:solidFill>
                  <a:srgbClr val="404040"/>
                </a:solidFill>
                <a:effectLst/>
              </a:rPr>
              <a:t>.”</a:t>
            </a:r>
          </a:p>
          <a:p>
            <a:pPr algn="l">
              <a:lnSpc>
                <a:spcPct val="100000"/>
              </a:lnSpc>
            </a:pPr>
            <a:r>
              <a:rPr lang="en-US" b="0" i="0" dirty="0">
                <a:solidFill>
                  <a:srgbClr val="404040"/>
                </a:solidFill>
                <a:effectLst/>
              </a:rPr>
              <a:t>Move the preposition to an earlier part of the sentence before its object.</a:t>
            </a:r>
          </a:p>
          <a:p>
            <a:pPr>
              <a:lnSpc>
                <a:spcPct val="100000"/>
              </a:lnSpc>
            </a:pPr>
            <a:r>
              <a:rPr lang="en-US" dirty="0">
                <a:solidFill>
                  <a:srgbClr val="404040"/>
                </a:solidFill>
              </a:rPr>
              <a:t> Add a pronoun if </a:t>
            </a:r>
            <a:r>
              <a:rPr lang="en-US" b="0" i="0" dirty="0">
                <a:solidFill>
                  <a:srgbClr val="404040"/>
                </a:solidFill>
                <a:effectLst/>
              </a:rPr>
              <a:t>the dangling preposition doesn’t </a:t>
            </a:r>
            <a:r>
              <a:rPr lang="en-US" b="0" i="1" dirty="0">
                <a:solidFill>
                  <a:srgbClr val="404040"/>
                </a:solidFill>
                <a:effectLst/>
              </a:rPr>
              <a:t>have</a:t>
            </a:r>
            <a:r>
              <a:rPr lang="en-US" b="0" i="0" dirty="0">
                <a:solidFill>
                  <a:srgbClr val="404040"/>
                </a:solidFill>
                <a:effectLst/>
              </a:rPr>
              <a:t> an object.</a:t>
            </a:r>
          </a:p>
          <a:p>
            <a:pPr>
              <a:lnSpc>
                <a:spcPct val="100000"/>
              </a:lnSpc>
            </a:pPr>
            <a:r>
              <a:rPr lang="en-US" dirty="0">
                <a:solidFill>
                  <a:srgbClr val="FF0000"/>
                </a:solidFill>
              </a:rPr>
              <a:t>Not a hard and fast rule!</a:t>
            </a:r>
            <a:endParaRPr lang="en-US" b="0" i="0" dirty="0">
              <a:solidFill>
                <a:srgbClr val="FF0000"/>
              </a:solidFill>
              <a:effectLst/>
            </a:endParaRPr>
          </a:p>
          <a:p>
            <a:endParaRPr lang="en-US" dirty="0"/>
          </a:p>
        </p:txBody>
      </p:sp>
      <p:sp>
        <p:nvSpPr>
          <p:cNvPr id="5" name="Date Placeholder 4">
            <a:extLst>
              <a:ext uri="{FF2B5EF4-FFF2-40B4-BE49-F238E27FC236}">
                <a16:creationId xmlns:a16="http://schemas.microsoft.com/office/drawing/2014/main" id="{4E2327FF-E326-05EC-89D5-62567A351FD1}"/>
              </a:ext>
            </a:extLst>
          </p:cNvPr>
          <p:cNvSpPr>
            <a:spLocks noGrp="1"/>
          </p:cNvSpPr>
          <p:nvPr>
            <p:ph type="dt" sz="half" idx="10"/>
          </p:nvPr>
        </p:nvSpPr>
        <p:spPr/>
        <p:txBody>
          <a:bodyPr/>
          <a:lstStyle/>
          <a:p>
            <a:fld id="{6964165F-5B51-4CEC-88CA-4D64DFF05FC8}" type="datetime1">
              <a:rPr lang="en-US" smtClean="0"/>
              <a:t>7/16/2024</a:t>
            </a:fld>
            <a:endParaRPr lang="en-US" dirty="0"/>
          </a:p>
        </p:txBody>
      </p:sp>
      <p:sp>
        <p:nvSpPr>
          <p:cNvPr id="6" name="Footer Placeholder 5">
            <a:extLst>
              <a:ext uri="{FF2B5EF4-FFF2-40B4-BE49-F238E27FC236}">
                <a16:creationId xmlns:a16="http://schemas.microsoft.com/office/drawing/2014/main" id="{C87E2EDC-1A3A-4948-6149-249A33AF3A11}"/>
              </a:ext>
            </a:extLst>
          </p:cNvPr>
          <p:cNvSpPr>
            <a:spLocks noGrp="1"/>
          </p:cNvSpPr>
          <p:nvPr>
            <p:ph type="ftr" sz="quarter" idx="11"/>
          </p:nvPr>
        </p:nvSpPr>
        <p:spPr/>
        <p:txBody>
          <a:bodyPr/>
          <a:lstStyle/>
          <a:p>
            <a:r>
              <a:rPr lang="en-US" dirty="0"/>
              <a:t>c Allen H. Mesch</a:t>
            </a:r>
          </a:p>
        </p:txBody>
      </p:sp>
      <p:sp>
        <p:nvSpPr>
          <p:cNvPr id="7" name="Slide Number Placeholder 6">
            <a:extLst>
              <a:ext uri="{FF2B5EF4-FFF2-40B4-BE49-F238E27FC236}">
                <a16:creationId xmlns:a16="http://schemas.microsoft.com/office/drawing/2014/main" id="{9B16E09B-A03A-0365-26FA-9B2514321A39}"/>
              </a:ext>
            </a:extLst>
          </p:cNvPr>
          <p:cNvSpPr>
            <a:spLocks noGrp="1"/>
          </p:cNvSpPr>
          <p:nvPr>
            <p:ph type="sldNum" sz="quarter" idx="12"/>
          </p:nvPr>
        </p:nvSpPr>
        <p:spPr/>
        <p:txBody>
          <a:bodyPr/>
          <a:lstStyle/>
          <a:p>
            <a:fld id="{1F646F3F-274D-499B-ABBE-824EB4ABDC3D}" type="slidenum">
              <a:rPr lang="en-US" smtClean="0"/>
              <a:t>40</a:t>
            </a:fld>
            <a:endParaRPr lang="en-US" dirty="0"/>
          </a:p>
        </p:txBody>
      </p:sp>
    </p:spTree>
    <p:extLst>
      <p:ext uri="{BB962C8B-B14F-4D97-AF65-F5344CB8AC3E}">
        <p14:creationId xmlns:p14="http://schemas.microsoft.com/office/powerpoint/2010/main" val="17661369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D0AFA-A5E7-02FA-1B81-A0C667023FB3}"/>
              </a:ext>
            </a:extLst>
          </p:cNvPr>
          <p:cNvSpPr>
            <a:spLocks noGrp="1"/>
          </p:cNvSpPr>
          <p:nvPr>
            <p:ph type="title"/>
          </p:nvPr>
        </p:nvSpPr>
        <p:spPr>
          <a:xfrm>
            <a:off x="609600" y="377714"/>
            <a:ext cx="10972800" cy="850038"/>
          </a:xfrm>
        </p:spPr>
        <p:txBody>
          <a:bodyPr>
            <a:normAutofit/>
          </a:bodyPr>
          <a:lstStyle/>
          <a:p>
            <a:r>
              <a:rPr lang="en-US" sz="4000" dirty="0"/>
              <a:t>Other Editing Issues – Part 3</a:t>
            </a:r>
          </a:p>
        </p:txBody>
      </p:sp>
      <p:sp>
        <p:nvSpPr>
          <p:cNvPr id="3" name="Content Placeholder 2">
            <a:extLst>
              <a:ext uri="{FF2B5EF4-FFF2-40B4-BE49-F238E27FC236}">
                <a16:creationId xmlns:a16="http://schemas.microsoft.com/office/drawing/2014/main" id="{ADDA408B-50EC-5234-A6BF-707605FC0243}"/>
              </a:ext>
            </a:extLst>
          </p:cNvPr>
          <p:cNvSpPr>
            <a:spLocks noGrp="1"/>
          </p:cNvSpPr>
          <p:nvPr>
            <p:ph idx="1"/>
          </p:nvPr>
        </p:nvSpPr>
        <p:spPr>
          <a:xfrm>
            <a:off x="609600" y="1378550"/>
            <a:ext cx="10972800" cy="4431768"/>
          </a:xfrm>
        </p:spPr>
        <p:txBody>
          <a:bodyPr>
            <a:normAutofit/>
          </a:bodyPr>
          <a:lstStyle/>
          <a:p>
            <a:r>
              <a:rPr lang="en-US" b="1" dirty="0">
                <a:solidFill>
                  <a:schemeClr val="accent2">
                    <a:lumMod val="75000"/>
                  </a:schemeClr>
                </a:solidFill>
              </a:rPr>
              <a:t>Dialect</a:t>
            </a:r>
            <a:r>
              <a:rPr lang="en-US" dirty="0"/>
              <a:t> is the language used by people of a specific region, class, or other social group. </a:t>
            </a:r>
          </a:p>
          <a:p>
            <a:r>
              <a:rPr lang="en-US" dirty="0"/>
              <a:t>Dialect distorts and often results in odd spellings and word gimmicks marking it hard for readers to decode</a:t>
            </a:r>
          </a:p>
          <a:p>
            <a:r>
              <a:rPr lang="en-US" dirty="0"/>
              <a:t>How to write accents and dialects</a:t>
            </a:r>
          </a:p>
          <a:p>
            <a:pPr marL="514350" lvl="1" indent="-285750">
              <a:buFont typeface="Arial" panose="020B0604020202020204" pitchFamily="34" charset="0"/>
              <a:buChar char="•"/>
            </a:pPr>
            <a:r>
              <a:rPr lang="en-US" sz="2000" dirty="0"/>
              <a:t>Make sure you use accent and dialects for the right reasons – avoid stereotypes – integral to the story</a:t>
            </a:r>
          </a:p>
          <a:p>
            <a:pPr marL="514350" lvl="1" indent="-285750">
              <a:buFont typeface="Arial" panose="020B0604020202020204" pitchFamily="34" charset="0"/>
              <a:buChar char="•"/>
            </a:pPr>
            <a:r>
              <a:rPr lang="en-US" sz="2000" dirty="0"/>
              <a:t>Make a list of regional colloquialisms/slang</a:t>
            </a:r>
          </a:p>
          <a:p>
            <a:pPr marL="514350" lvl="1" indent="-285750">
              <a:buFont typeface="Arial" panose="020B0604020202020204" pitchFamily="34" charset="0"/>
              <a:buChar char="•"/>
            </a:pPr>
            <a:r>
              <a:rPr lang="en-US" sz="2000" dirty="0"/>
              <a:t>Use eye dialect carefully – alternate spellings of words – use “</a:t>
            </a:r>
            <a:r>
              <a:rPr lang="en-US" sz="2000" dirty="0" err="1"/>
              <a:t>fallin</a:t>
            </a:r>
            <a:r>
              <a:rPr lang="en-US" sz="2000" dirty="0"/>
              <a:t>’.”</a:t>
            </a:r>
          </a:p>
          <a:p>
            <a:pPr marL="514350" lvl="1" indent="-285750">
              <a:buFont typeface="Arial" panose="020B0604020202020204" pitchFamily="34" charset="0"/>
              <a:buChar char="•"/>
            </a:pPr>
            <a:r>
              <a:rPr lang="en-US" sz="2000" dirty="0"/>
              <a:t>Learn how to write accents other ways – using word choice and placement</a:t>
            </a:r>
          </a:p>
          <a:p>
            <a:pPr marL="514350" lvl="1" indent="-285750">
              <a:buFont typeface="Arial" panose="020B0604020202020204" pitchFamily="34" charset="0"/>
              <a:buChar char="•"/>
            </a:pPr>
            <a:r>
              <a:rPr lang="en-US" sz="2000" dirty="0"/>
              <a:t>Learn to use the most common language errors</a:t>
            </a:r>
          </a:p>
          <a:p>
            <a:pPr marL="514350" lvl="1" indent="-285750">
              <a:buFont typeface="Arial" panose="020B0604020202020204" pitchFamily="34" charset="0"/>
              <a:buChar char="•"/>
            </a:pPr>
            <a:r>
              <a:rPr lang="en-US" sz="2000" dirty="0"/>
              <a:t>Create local speech variations with idioms and sayings</a:t>
            </a:r>
          </a:p>
          <a:p>
            <a:endParaRPr lang="en-US" dirty="0"/>
          </a:p>
          <a:p>
            <a:endParaRPr lang="en-US" dirty="0"/>
          </a:p>
          <a:p>
            <a:endParaRPr lang="en-US" dirty="0"/>
          </a:p>
        </p:txBody>
      </p:sp>
      <p:sp>
        <p:nvSpPr>
          <p:cNvPr id="4" name="Date Placeholder 3">
            <a:extLst>
              <a:ext uri="{FF2B5EF4-FFF2-40B4-BE49-F238E27FC236}">
                <a16:creationId xmlns:a16="http://schemas.microsoft.com/office/drawing/2014/main" id="{4976477A-A5FE-6C76-802B-CD47D76EBECA}"/>
              </a:ext>
            </a:extLst>
          </p:cNvPr>
          <p:cNvSpPr>
            <a:spLocks noGrp="1"/>
          </p:cNvSpPr>
          <p:nvPr>
            <p:ph type="dt" sz="half" idx="10"/>
          </p:nvPr>
        </p:nvSpPr>
        <p:spPr/>
        <p:txBody>
          <a:bodyPr/>
          <a:lstStyle/>
          <a:p>
            <a:fld id="{91825B69-DDA2-485D-8022-76315D90A4C2}" type="datetime1">
              <a:rPr lang="en-US" smtClean="0"/>
              <a:t>7/16/2024</a:t>
            </a:fld>
            <a:endParaRPr lang="en-US" dirty="0"/>
          </a:p>
        </p:txBody>
      </p:sp>
      <p:sp>
        <p:nvSpPr>
          <p:cNvPr id="5" name="Footer Placeholder 4">
            <a:extLst>
              <a:ext uri="{FF2B5EF4-FFF2-40B4-BE49-F238E27FC236}">
                <a16:creationId xmlns:a16="http://schemas.microsoft.com/office/drawing/2014/main" id="{22A87D6E-8BEE-C7C7-C971-F82D700BA01E}"/>
              </a:ext>
            </a:extLst>
          </p:cNvPr>
          <p:cNvSpPr>
            <a:spLocks noGrp="1"/>
          </p:cNvSpPr>
          <p:nvPr>
            <p:ph type="ftr" sz="quarter" idx="11"/>
          </p:nvPr>
        </p:nvSpPr>
        <p:spPr/>
        <p:txBody>
          <a:bodyPr/>
          <a:lstStyle/>
          <a:p>
            <a:r>
              <a:rPr lang="en-US"/>
              <a:t>c Allen H. Mesch</a:t>
            </a:r>
            <a:endParaRPr lang="en-US" dirty="0"/>
          </a:p>
        </p:txBody>
      </p:sp>
      <p:sp>
        <p:nvSpPr>
          <p:cNvPr id="6" name="Slide Number Placeholder 5">
            <a:extLst>
              <a:ext uri="{FF2B5EF4-FFF2-40B4-BE49-F238E27FC236}">
                <a16:creationId xmlns:a16="http://schemas.microsoft.com/office/drawing/2014/main" id="{109C2A56-7371-7191-2D37-2CCE7F164AEB}"/>
              </a:ext>
            </a:extLst>
          </p:cNvPr>
          <p:cNvSpPr>
            <a:spLocks noGrp="1"/>
          </p:cNvSpPr>
          <p:nvPr>
            <p:ph type="sldNum" sz="quarter" idx="12"/>
          </p:nvPr>
        </p:nvSpPr>
        <p:spPr/>
        <p:txBody>
          <a:bodyPr/>
          <a:lstStyle/>
          <a:p>
            <a:fld id="{1F646F3F-274D-499B-ABBE-824EB4ABDC3D}" type="slidenum">
              <a:rPr lang="en-US" smtClean="0"/>
              <a:t>41</a:t>
            </a:fld>
            <a:endParaRPr lang="en-US" dirty="0"/>
          </a:p>
        </p:txBody>
      </p:sp>
      <p:sp>
        <p:nvSpPr>
          <p:cNvPr id="7" name="TextBox 6">
            <a:extLst>
              <a:ext uri="{FF2B5EF4-FFF2-40B4-BE49-F238E27FC236}">
                <a16:creationId xmlns:a16="http://schemas.microsoft.com/office/drawing/2014/main" id="{4B36AEB8-DD8A-0CA2-FEFB-539AEA5301FE}"/>
              </a:ext>
            </a:extLst>
          </p:cNvPr>
          <p:cNvSpPr txBox="1"/>
          <p:nvPr/>
        </p:nvSpPr>
        <p:spPr>
          <a:xfrm>
            <a:off x="4682257" y="5836220"/>
            <a:ext cx="6176243" cy="369332"/>
          </a:xfrm>
          <a:prstGeom prst="rect">
            <a:avLst/>
          </a:prstGeom>
          <a:noFill/>
        </p:spPr>
        <p:txBody>
          <a:bodyPr wrap="none" rtlCol="0">
            <a:spAutoFit/>
          </a:bodyPr>
          <a:lstStyle/>
          <a:p>
            <a:r>
              <a:rPr lang="en-US" dirty="0"/>
              <a:t>How to Write Accents and Dialects: 6 Tips, nownovel.com</a:t>
            </a:r>
          </a:p>
        </p:txBody>
      </p:sp>
    </p:spTree>
    <p:extLst>
      <p:ext uri="{BB962C8B-B14F-4D97-AF65-F5344CB8AC3E}">
        <p14:creationId xmlns:p14="http://schemas.microsoft.com/office/powerpoint/2010/main" val="5457964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51A6A-59B7-28C6-437D-E2755EB3C7EE}"/>
              </a:ext>
            </a:extLst>
          </p:cNvPr>
          <p:cNvSpPr>
            <a:spLocks noGrp="1"/>
          </p:cNvSpPr>
          <p:nvPr>
            <p:ph type="title"/>
          </p:nvPr>
        </p:nvSpPr>
        <p:spPr>
          <a:xfrm>
            <a:off x="609600" y="136525"/>
            <a:ext cx="10972800" cy="803633"/>
          </a:xfrm>
        </p:spPr>
        <p:txBody>
          <a:bodyPr>
            <a:normAutofit/>
          </a:bodyPr>
          <a:lstStyle/>
          <a:p>
            <a:r>
              <a:rPr lang="en-US" sz="4000" dirty="0"/>
              <a:t>Other Editing Issues – Descriptions - Part 1</a:t>
            </a:r>
          </a:p>
        </p:txBody>
      </p:sp>
      <p:sp>
        <p:nvSpPr>
          <p:cNvPr id="3" name="Content Placeholder 2">
            <a:extLst>
              <a:ext uri="{FF2B5EF4-FFF2-40B4-BE49-F238E27FC236}">
                <a16:creationId xmlns:a16="http://schemas.microsoft.com/office/drawing/2014/main" id="{7E4B9B5D-385E-07EE-AE3C-A448948F4C07}"/>
              </a:ext>
            </a:extLst>
          </p:cNvPr>
          <p:cNvSpPr>
            <a:spLocks noGrp="1"/>
          </p:cNvSpPr>
          <p:nvPr>
            <p:ph idx="1"/>
          </p:nvPr>
        </p:nvSpPr>
        <p:spPr>
          <a:xfrm>
            <a:off x="360609" y="940158"/>
            <a:ext cx="11221792" cy="5416192"/>
          </a:xfrm>
        </p:spPr>
        <p:txBody>
          <a:bodyPr>
            <a:noAutofit/>
          </a:bodyPr>
          <a:lstStyle/>
          <a:p>
            <a:pPr algn="l"/>
            <a:r>
              <a:rPr lang="en-US" sz="1800" b="1" i="0" dirty="0">
                <a:solidFill>
                  <a:schemeClr val="accent2">
                    <a:lumMod val="75000"/>
                  </a:schemeClr>
                </a:solidFill>
                <a:effectLst/>
              </a:rPr>
              <a:t>1. You don’t always have to be specific.</a:t>
            </a:r>
          </a:p>
          <a:p>
            <a:pPr algn="l"/>
            <a:r>
              <a:rPr lang="en-US" sz="1800" b="0" i="0" dirty="0">
                <a:solidFill>
                  <a:srgbClr val="000000"/>
                </a:solidFill>
                <a:effectLst/>
              </a:rPr>
              <a:t>In </a:t>
            </a:r>
            <a:r>
              <a:rPr lang="en-US" sz="1800" b="0" i="1" dirty="0">
                <a:solidFill>
                  <a:srgbClr val="000000"/>
                </a:solidFill>
                <a:effectLst/>
              </a:rPr>
              <a:t>The Great Gatsby</a:t>
            </a:r>
            <a:r>
              <a:rPr lang="en-US" sz="1800" b="0" i="0" dirty="0">
                <a:solidFill>
                  <a:srgbClr val="000000"/>
                </a:solidFill>
                <a:effectLst/>
              </a:rPr>
              <a:t>, the reader never really learns the color of Daisy’s hair or eyes. “Her face was sad and lovely with bright things in it, bright eyes and a bright passionate mouth.”</a:t>
            </a:r>
          </a:p>
          <a:p>
            <a:pPr algn="l"/>
            <a:r>
              <a:rPr lang="en-US" sz="1800" b="1" i="0" dirty="0">
                <a:solidFill>
                  <a:schemeClr val="accent2">
                    <a:lumMod val="75000"/>
                  </a:schemeClr>
                </a:solidFill>
                <a:effectLst/>
              </a:rPr>
              <a:t>2.</a:t>
            </a:r>
            <a:r>
              <a:rPr lang="en-US" sz="1800" b="1" i="0" dirty="0">
                <a:solidFill>
                  <a:srgbClr val="000000"/>
                </a:solidFill>
                <a:effectLst/>
              </a:rPr>
              <a:t> </a:t>
            </a:r>
            <a:r>
              <a:rPr lang="en-US" sz="1800" b="1" i="0" dirty="0">
                <a:solidFill>
                  <a:schemeClr val="accent2">
                    <a:lumMod val="75000"/>
                  </a:schemeClr>
                </a:solidFill>
                <a:effectLst/>
              </a:rPr>
              <a:t>Use figurative language.</a:t>
            </a:r>
            <a:endParaRPr lang="en-US" sz="1800" b="0" i="0" dirty="0">
              <a:solidFill>
                <a:schemeClr val="accent2">
                  <a:lumMod val="75000"/>
                </a:schemeClr>
              </a:solidFill>
              <a:effectLst/>
            </a:endParaRPr>
          </a:p>
          <a:p>
            <a:pPr algn="l"/>
            <a:r>
              <a:rPr lang="en-US" sz="1800" b="0" i="0" dirty="0">
                <a:solidFill>
                  <a:srgbClr val="000000"/>
                </a:solidFill>
                <a:effectLst/>
              </a:rPr>
              <a:t>“I … easily spotted her blond hair like a white flame… The edge of her white kimono flapped open in the wind and I could see her breast, low and full. Her beauty was like the edge of a very sharp knife”</a:t>
            </a:r>
          </a:p>
          <a:p>
            <a:pPr algn="l"/>
            <a:r>
              <a:rPr lang="en-US" sz="1800" b="1" i="0" dirty="0">
                <a:solidFill>
                  <a:schemeClr val="accent2">
                    <a:lumMod val="75000"/>
                  </a:schemeClr>
                </a:solidFill>
                <a:effectLst/>
              </a:rPr>
              <a:t>3. Describe facial expressions.</a:t>
            </a:r>
            <a:endParaRPr lang="en-US" sz="1800" b="0" i="0" dirty="0">
              <a:solidFill>
                <a:schemeClr val="accent2">
                  <a:lumMod val="75000"/>
                </a:schemeClr>
              </a:solidFill>
              <a:effectLst/>
            </a:endParaRPr>
          </a:p>
          <a:p>
            <a:pPr algn="l"/>
            <a:r>
              <a:rPr lang="en-US" sz="1800" b="0" i="0" dirty="0">
                <a:solidFill>
                  <a:srgbClr val="000000"/>
                </a:solidFill>
                <a:effectLst/>
              </a:rPr>
              <a:t>“Besides the neutral expression that she wore when she was alone, Mrs. Freeman had two others, forward and reverse, that she used for all her human dealings. Her forward expression was steady and driving like the advance of a heavy truck.”</a:t>
            </a:r>
          </a:p>
          <a:p>
            <a:pPr algn="l"/>
            <a:r>
              <a:rPr lang="en-US" sz="1800" b="1" i="0" dirty="0">
                <a:solidFill>
                  <a:schemeClr val="accent2">
                    <a:lumMod val="75000"/>
                  </a:schemeClr>
                </a:solidFill>
                <a:effectLst/>
              </a:rPr>
              <a:t>4. Make the descriptions match the tone.</a:t>
            </a:r>
            <a:endParaRPr lang="en-US" sz="1800" b="0" i="0" dirty="0">
              <a:solidFill>
                <a:schemeClr val="accent2">
                  <a:lumMod val="75000"/>
                </a:schemeClr>
              </a:solidFill>
              <a:effectLst/>
            </a:endParaRPr>
          </a:p>
          <a:p>
            <a:pPr algn="l"/>
            <a:r>
              <a:rPr lang="en-US" sz="1800" b="0" i="0" dirty="0">
                <a:solidFill>
                  <a:srgbClr val="000000"/>
                </a:solidFill>
                <a:effectLst/>
              </a:rPr>
              <a:t>“He was a funny-looking child who became a funny-looking youth—tall and weak, and shaped like a bottle of Coca-Cola.”</a:t>
            </a:r>
          </a:p>
          <a:p>
            <a:pPr algn="l"/>
            <a:r>
              <a:rPr lang="en-US" sz="1800" b="1" i="0" dirty="0">
                <a:solidFill>
                  <a:schemeClr val="accent2">
                    <a:lumMod val="75000"/>
                  </a:schemeClr>
                </a:solidFill>
                <a:effectLst/>
              </a:rPr>
              <a:t>5. Scatter physical descriptions throughout the prose.</a:t>
            </a:r>
            <a:endParaRPr lang="en-US" sz="1800" b="0" i="0" dirty="0">
              <a:solidFill>
                <a:schemeClr val="accent2">
                  <a:lumMod val="75000"/>
                </a:schemeClr>
              </a:solidFill>
              <a:effectLst/>
            </a:endParaRPr>
          </a:p>
        </p:txBody>
      </p:sp>
      <p:sp>
        <p:nvSpPr>
          <p:cNvPr id="4" name="Date Placeholder 3">
            <a:extLst>
              <a:ext uri="{FF2B5EF4-FFF2-40B4-BE49-F238E27FC236}">
                <a16:creationId xmlns:a16="http://schemas.microsoft.com/office/drawing/2014/main" id="{BEEE0734-A857-94C2-500B-B4505E09FD88}"/>
              </a:ext>
            </a:extLst>
          </p:cNvPr>
          <p:cNvSpPr>
            <a:spLocks noGrp="1"/>
          </p:cNvSpPr>
          <p:nvPr>
            <p:ph type="dt" sz="half" idx="10"/>
          </p:nvPr>
        </p:nvSpPr>
        <p:spPr/>
        <p:txBody>
          <a:bodyPr/>
          <a:lstStyle/>
          <a:p>
            <a:fld id="{91825B69-DDA2-485D-8022-76315D90A4C2}" type="datetime1">
              <a:rPr lang="en-US" smtClean="0"/>
              <a:t>7/16/2024</a:t>
            </a:fld>
            <a:endParaRPr lang="en-US" dirty="0"/>
          </a:p>
        </p:txBody>
      </p:sp>
      <p:sp>
        <p:nvSpPr>
          <p:cNvPr id="5" name="Footer Placeholder 4">
            <a:extLst>
              <a:ext uri="{FF2B5EF4-FFF2-40B4-BE49-F238E27FC236}">
                <a16:creationId xmlns:a16="http://schemas.microsoft.com/office/drawing/2014/main" id="{212F1053-5A61-895B-94E3-F5A6E53BD3C9}"/>
              </a:ext>
            </a:extLst>
          </p:cNvPr>
          <p:cNvSpPr>
            <a:spLocks noGrp="1"/>
          </p:cNvSpPr>
          <p:nvPr>
            <p:ph type="ftr" sz="quarter" idx="11"/>
          </p:nvPr>
        </p:nvSpPr>
        <p:spPr/>
        <p:txBody>
          <a:bodyPr/>
          <a:lstStyle/>
          <a:p>
            <a:r>
              <a:rPr lang="en-US"/>
              <a:t>c Allen H. Mesch</a:t>
            </a:r>
            <a:endParaRPr lang="en-US" dirty="0"/>
          </a:p>
        </p:txBody>
      </p:sp>
      <p:sp>
        <p:nvSpPr>
          <p:cNvPr id="6" name="Slide Number Placeholder 5">
            <a:extLst>
              <a:ext uri="{FF2B5EF4-FFF2-40B4-BE49-F238E27FC236}">
                <a16:creationId xmlns:a16="http://schemas.microsoft.com/office/drawing/2014/main" id="{4BE9E5A4-F0F4-D703-B0C8-799C24893E15}"/>
              </a:ext>
            </a:extLst>
          </p:cNvPr>
          <p:cNvSpPr>
            <a:spLocks noGrp="1"/>
          </p:cNvSpPr>
          <p:nvPr>
            <p:ph type="sldNum" sz="quarter" idx="12"/>
          </p:nvPr>
        </p:nvSpPr>
        <p:spPr/>
        <p:txBody>
          <a:bodyPr/>
          <a:lstStyle/>
          <a:p>
            <a:fld id="{1F646F3F-274D-499B-ABBE-824EB4ABDC3D}" type="slidenum">
              <a:rPr lang="en-US" smtClean="0"/>
              <a:t>42</a:t>
            </a:fld>
            <a:endParaRPr lang="en-US" dirty="0"/>
          </a:p>
        </p:txBody>
      </p:sp>
    </p:spTree>
    <p:extLst>
      <p:ext uri="{BB962C8B-B14F-4D97-AF65-F5344CB8AC3E}">
        <p14:creationId xmlns:p14="http://schemas.microsoft.com/office/powerpoint/2010/main" val="10438406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51A6A-59B7-28C6-437D-E2755EB3C7EE}"/>
              </a:ext>
            </a:extLst>
          </p:cNvPr>
          <p:cNvSpPr>
            <a:spLocks noGrp="1"/>
          </p:cNvSpPr>
          <p:nvPr>
            <p:ph type="title"/>
          </p:nvPr>
        </p:nvSpPr>
        <p:spPr>
          <a:xfrm>
            <a:off x="609600" y="324452"/>
            <a:ext cx="10972800" cy="781619"/>
          </a:xfrm>
        </p:spPr>
        <p:txBody>
          <a:bodyPr>
            <a:normAutofit/>
          </a:bodyPr>
          <a:lstStyle/>
          <a:p>
            <a:r>
              <a:rPr lang="en-US" sz="4000" dirty="0"/>
              <a:t>Other Editing Issues – Descriptions - Part 2</a:t>
            </a:r>
          </a:p>
        </p:txBody>
      </p:sp>
      <p:sp>
        <p:nvSpPr>
          <p:cNvPr id="3" name="Content Placeholder 2">
            <a:extLst>
              <a:ext uri="{FF2B5EF4-FFF2-40B4-BE49-F238E27FC236}">
                <a16:creationId xmlns:a16="http://schemas.microsoft.com/office/drawing/2014/main" id="{7E4B9B5D-385E-07EE-AE3C-A448948F4C07}"/>
              </a:ext>
            </a:extLst>
          </p:cNvPr>
          <p:cNvSpPr>
            <a:spLocks noGrp="1"/>
          </p:cNvSpPr>
          <p:nvPr>
            <p:ph idx="1"/>
          </p:nvPr>
        </p:nvSpPr>
        <p:spPr>
          <a:xfrm>
            <a:off x="296214" y="1106071"/>
            <a:ext cx="11681138" cy="5250279"/>
          </a:xfrm>
        </p:spPr>
        <p:txBody>
          <a:bodyPr>
            <a:normAutofit fontScale="92500" lnSpcReduction="20000"/>
          </a:bodyPr>
          <a:lstStyle/>
          <a:p>
            <a:pPr algn="l"/>
            <a:r>
              <a:rPr lang="en-US" b="1" i="0" dirty="0">
                <a:solidFill>
                  <a:schemeClr val="accent2"/>
                </a:solidFill>
                <a:effectLst/>
              </a:rPr>
              <a:t>6. Describe actions that reveal physical characteristics.</a:t>
            </a:r>
            <a:endParaRPr lang="en-US" b="0" i="0" dirty="0">
              <a:solidFill>
                <a:schemeClr val="accent2"/>
              </a:solidFill>
              <a:effectLst/>
            </a:endParaRPr>
          </a:p>
          <a:p>
            <a:pPr algn="l"/>
            <a:r>
              <a:rPr lang="en-US" b="0" i="0" dirty="0">
                <a:solidFill>
                  <a:srgbClr val="000000"/>
                </a:solidFill>
                <a:effectLst/>
              </a:rPr>
              <a:t>“As we’d been talking, she’d pulled [her hair] into a high, loose bun with shorter pieces of hair falling around her face.” </a:t>
            </a:r>
          </a:p>
          <a:p>
            <a:pPr algn="l"/>
            <a:r>
              <a:rPr lang="en-US" b="1" i="0" dirty="0">
                <a:solidFill>
                  <a:schemeClr val="accent2"/>
                </a:solidFill>
                <a:effectLst/>
              </a:rPr>
              <a:t>7. A first person narrator can give biased opinions about appearances.</a:t>
            </a:r>
            <a:endParaRPr lang="en-US" b="0" i="0" dirty="0">
              <a:solidFill>
                <a:schemeClr val="accent2"/>
              </a:solidFill>
              <a:effectLst/>
            </a:endParaRPr>
          </a:p>
          <a:p>
            <a:pPr algn="l"/>
            <a:r>
              <a:rPr lang="en-US" b="0" i="0" dirty="0">
                <a:solidFill>
                  <a:srgbClr val="000000"/>
                </a:solidFill>
                <a:effectLst/>
              </a:rPr>
              <a:t>“I was, and still am, despite </a:t>
            </a:r>
            <a:r>
              <a:rPr lang="en-US" b="0" i="1" dirty="0" err="1">
                <a:solidFill>
                  <a:srgbClr val="000000"/>
                </a:solidFill>
                <a:effectLst/>
              </a:rPr>
              <a:t>mes</a:t>
            </a:r>
            <a:r>
              <a:rPr lang="en-US" b="0" i="1" dirty="0">
                <a:solidFill>
                  <a:srgbClr val="000000"/>
                </a:solidFill>
                <a:effectLst/>
              </a:rPr>
              <a:t> </a:t>
            </a:r>
            <a:r>
              <a:rPr lang="en-US" b="0" i="1" dirty="0" err="1">
                <a:solidFill>
                  <a:srgbClr val="000000"/>
                </a:solidFill>
                <a:effectLst/>
              </a:rPr>
              <a:t>malheurs</a:t>
            </a:r>
            <a:r>
              <a:rPr lang="en-US" b="0" i="0" dirty="0">
                <a:solidFill>
                  <a:srgbClr val="000000"/>
                </a:solidFill>
                <a:effectLst/>
              </a:rPr>
              <a:t>, an exceptionally handsome male; slow-moving, tall, with soft dark hair and a gloomy but all the more seductive cast of demeanor.” </a:t>
            </a:r>
          </a:p>
          <a:p>
            <a:pPr algn="l"/>
            <a:r>
              <a:rPr lang="en-US" b="1" i="0" dirty="0">
                <a:solidFill>
                  <a:schemeClr val="accent2"/>
                </a:solidFill>
                <a:effectLst/>
              </a:rPr>
              <a:t>8. Describe clothing and accessories.</a:t>
            </a:r>
            <a:endParaRPr lang="en-US" b="0" i="0" dirty="0">
              <a:solidFill>
                <a:schemeClr val="accent2"/>
              </a:solidFill>
              <a:effectLst/>
            </a:endParaRPr>
          </a:p>
          <a:p>
            <a:pPr algn="l"/>
            <a:r>
              <a:rPr lang="en-US" b="0" i="0" dirty="0">
                <a:solidFill>
                  <a:srgbClr val="000000"/>
                </a:solidFill>
                <a:effectLst/>
              </a:rPr>
              <a:t>“Today Charis is wearing a sagging mauve cotton jersey dress, with a fuzzy grey cardigan over top and an orange-and-aqua scarf with a design of meadow flowers draped around her neck. Her long straight hair is grey-blonde and parted in the middle; she has her reading glasses stuck up on top of her head.”</a:t>
            </a:r>
          </a:p>
          <a:p>
            <a:pPr algn="l"/>
            <a:r>
              <a:rPr lang="en-US" b="1" i="0" dirty="0">
                <a:solidFill>
                  <a:schemeClr val="accent2"/>
                </a:solidFill>
                <a:effectLst/>
              </a:rPr>
              <a:t>9. Describe the way characters move or carry themselves.</a:t>
            </a:r>
            <a:endParaRPr lang="en-US" b="0" i="0" dirty="0">
              <a:solidFill>
                <a:schemeClr val="accent2"/>
              </a:solidFill>
              <a:effectLst/>
            </a:endParaRPr>
          </a:p>
          <a:p>
            <a:pPr algn="l"/>
            <a:r>
              <a:rPr lang="en-US" b="0" i="0" dirty="0">
                <a:solidFill>
                  <a:srgbClr val="000000"/>
                </a:solidFill>
                <a:effectLst/>
              </a:rPr>
              <a:t>“She was a slender, small-breasted girl, with an erect carriage, which she accentuated by throwing her body backward at the shoulders like a young cadet.”</a:t>
            </a:r>
          </a:p>
          <a:p>
            <a:pPr algn="l"/>
            <a:r>
              <a:rPr lang="en-US" b="1" i="0" dirty="0">
                <a:solidFill>
                  <a:schemeClr val="accent2"/>
                </a:solidFill>
                <a:effectLst/>
              </a:rPr>
              <a:t>10. Remember that a little description can go a long way.</a:t>
            </a:r>
            <a:endParaRPr lang="en-US" b="0" i="0" dirty="0">
              <a:solidFill>
                <a:schemeClr val="accent2"/>
              </a:solidFill>
              <a:effectLst/>
            </a:endParaRPr>
          </a:p>
          <a:p>
            <a:pPr algn="l"/>
            <a:r>
              <a:rPr lang="en-US" b="0" i="0" dirty="0">
                <a:solidFill>
                  <a:srgbClr val="000000"/>
                </a:solidFill>
                <a:effectLst/>
              </a:rPr>
              <a:t>“She was a fat girl. She was fat all over and she huffed when she breathed.”</a:t>
            </a:r>
            <a:endParaRPr lang="en-US" dirty="0"/>
          </a:p>
        </p:txBody>
      </p:sp>
      <p:sp>
        <p:nvSpPr>
          <p:cNvPr id="4" name="Date Placeholder 3">
            <a:extLst>
              <a:ext uri="{FF2B5EF4-FFF2-40B4-BE49-F238E27FC236}">
                <a16:creationId xmlns:a16="http://schemas.microsoft.com/office/drawing/2014/main" id="{BEEE0734-A857-94C2-500B-B4505E09FD88}"/>
              </a:ext>
            </a:extLst>
          </p:cNvPr>
          <p:cNvSpPr>
            <a:spLocks noGrp="1"/>
          </p:cNvSpPr>
          <p:nvPr>
            <p:ph type="dt" sz="half" idx="10"/>
          </p:nvPr>
        </p:nvSpPr>
        <p:spPr/>
        <p:txBody>
          <a:bodyPr/>
          <a:lstStyle/>
          <a:p>
            <a:fld id="{91825B69-DDA2-485D-8022-76315D90A4C2}" type="datetime1">
              <a:rPr lang="en-US" smtClean="0"/>
              <a:t>7/16/2024</a:t>
            </a:fld>
            <a:endParaRPr lang="en-US" dirty="0"/>
          </a:p>
        </p:txBody>
      </p:sp>
      <p:sp>
        <p:nvSpPr>
          <p:cNvPr id="5" name="Footer Placeholder 4">
            <a:extLst>
              <a:ext uri="{FF2B5EF4-FFF2-40B4-BE49-F238E27FC236}">
                <a16:creationId xmlns:a16="http://schemas.microsoft.com/office/drawing/2014/main" id="{212F1053-5A61-895B-94E3-F5A6E53BD3C9}"/>
              </a:ext>
            </a:extLst>
          </p:cNvPr>
          <p:cNvSpPr>
            <a:spLocks noGrp="1"/>
          </p:cNvSpPr>
          <p:nvPr>
            <p:ph type="ftr" sz="quarter" idx="11"/>
          </p:nvPr>
        </p:nvSpPr>
        <p:spPr/>
        <p:txBody>
          <a:bodyPr/>
          <a:lstStyle/>
          <a:p>
            <a:r>
              <a:rPr lang="en-US"/>
              <a:t>c Allen H. Mesch</a:t>
            </a:r>
            <a:endParaRPr lang="en-US" dirty="0"/>
          </a:p>
        </p:txBody>
      </p:sp>
      <p:sp>
        <p:nvSpPr>
          <p:cNvPr id="6" name="Slide Number Placeholder 5">
            <a:extLst>
              <a:ext uri="{FF2B5EF4-FFF2-40B4-BE49-F238E27FC236}">
                <a16:creationId xmlns:a16="http://schemas.microsoft.com/office/drawing/2014/main" id="{4BE9E5A4-F0F4-D703-B0C8-799C24893E15}"/>
              </a:ext>
            </a:extLst>
          </p:cNvPr>
          <p:cNvSpPr>
            <a:spLocks noGrp="1"/>
          </p:cNvSpPr>
          <p:nvPr>
            <p:ph type="sldNum" sz="quarter" idx="12"/>
          </p:nvPr>
        </p:nvSpPr>
        <p:spPr/>
        <p:txBody>
          <a:bodyPr/>
          <a:lstStyle/>
          <a:p>
            <a:fld id="{1F646F3F-274D-499B-ABBE-824EB4ABDC3D}" type="slidenum">
              <a:rPr lang="en-US" smtClean="0"/>
              <a:t>43</a:t>
            </a:fld>
            <a:endParaRPr lang="en-US" dirty="0"/>
          </a:p>
        </p:txBody>
      </p:sp>
    </p:spTree>
    <p:extLst>
      <p:ext uri="{BB962C8B-B14F-4D97-AF65-F5344CB8AC3E}">
        <p14:creationId xmlns:p14="http://schemas.microsoft.com/office/powerpoint/2010/main" val="18764463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38472-EA07-1AA3-CD79-B996D8D87752}"/>
              </a:ext>
            </a:extLst>
          </p:cNvPr>
          <p:cNvSpPr>
            <a:spLocks noGrp="1"/>
          </p:cNvSpPr>
          <p:nvPr>
            <p:ph type="title"/>
          </p:nvPr>
        </p:nvSpPr>
        <p:spPr>
          <a:xfrm>
            <a:off x="609600" y="557784"/>
            <a:ext cx="10972800" cy="781619"/>
          </a:xfrm>
        </p:spPr>
        <p:txBody>
          <a:bodyPr>
            <a:normAutofit/>
          </a:bodyPr>
          <a:lstStyle/>
          <a:p>
            <a:r>
              <a:rPr lang="en-US" sz="4000" dirty="0"/>
              <a:t>Other Elements of Your Book</a:t>
            </a:r>
          </a:p>
        </p:txBody>
      </p:sp>
      <p:sp>
        <p:nvSpPr>
          <p:cNvPr id="3" name="Content Placeholder 2">
            <a:extLst>
              <a:ext uri="{FF2B5EF4-FFF2-40B4-BE49-F238E27FC236}">
                <a16:creationId xmlns:a16="http://schemas.microsoft.com/office/drawing/2014/main" id="{ED85CFF0-132A-97AD-29D4-4DEAADFCAC6B}"/>
              </a:ext>
            </a:extLst>
          </p:cNvPr>
          <p:cNvSpPr>
            <a:spLocks noGrp="1"/>
          </p:cNvSpPr>
          <p:nvPr>
            <p:ph sz="half" idx="1"/>
          </p:nvPr>
        </p:nvSpPr>
        <p:spPr>
          <a:xfrm>
            <a:off x="609599" y="1782193"/>
            <a:ext cx="5410200" cy="4095593"/>
          </a:xfrm>
        </p:spPr>
        <p:txBody>
          <a:bodyPr>
            <a:normAutofit fontScale="92500" lnSpcReduction="10000"/>
          </a:bodyPr>
          <a:lstStyle/>
          <a:p>
            <a:r>
              <a:rPr lang="en-US" sz="2200" dirty="0"/>
              <a:t>Title</a:t>
            </a:r>
          </a:p>
          <a:p>
            <a:r>
              <a:rPr lang="en-US" sz="2200" dirty="0"/>
              <a:t>Preface</a:t>
            </a:r>
          </a:p>
          <a:p>
            <a:r>
              <a:rPr lang="en-US" sz="2200" dirty="0"/>
              <a:t>Table of Contents</a:t>
            </a:r>
          </a:p>
          <a:p>
            <a:r>
              <a:rPr lang="en-US" sz="2200" dirty="0"/>
              <a:t>Cast of Characters</a:t>
            </a:r>
          </a:p>
          <a:p>
            <a:r>
              <a:rPr lang="en-US" sz="2200" dirty="0"/>
              <a:t>Glossary</a:t>
            </a:r>
          </a:p>
          <a:p>
            <a:r>
              <a:rPr lang="en-US" sz="2200" dirty="0"/>
              <a:t>Acknowledgements</a:t>
            </a:r>
          </a:p>
          <a:p>
            <a:r>
              <a:rPr lang="en-US" sz="2200" dirty="0"/>
              <a:t>Author Biography</a:t>
            </a:r>
          </a:p>
          <a:p>
            <a:r>
              <a:rPr lang="en-US" sz="2200" dirty="0"/>
              <a:t>Cover Design</a:t>
            </a:r>
          </a:p>
          <a:p>
            <a:r>
              <a:rPr lang="en-US" sz="2200" dirty="0"/>
              <a:t>Back Cover Information</a:t>
            </a:r>
          </a:p>
        </p:txBody>
      </p:sp>
      <p:sp>
        <p:nvSpPr>
          <p:cNvPr id="5" name="Date Placeholder 4">
            <a:extLst>
              <a:ext uri="{FF2B5EF4-FFF2-40B4-BE49-F238E27FC236}">
                <a16:creationId xmlns:a16="http://schemas.microsoft.com/office/drawing/2014/main" id="{A9288DBA-E9F5-D042-6DE5-097DD8345CC9}"/>
              </a:ext>
            </a:extLst>
          </p:cNvPr>
          <p:cNvSpPr>
            <a:spLocks noGrp="1"/>
          </p:cNvSpPr>
          <p:nvPr>
            <p:ph type="dt" sz="half" idx="10"/>
          </p:nvPr>
        </p:nvSpPr>
        <p:spPr/>
        <p:txBody>
          <a:bodyPr/>
          <a:lstStyle/>
          <a:p>
            <a:fld id="{6964165F-5B51-4CEC-88CA-4D64DFF05FC8}" type="datetime1">
              <a:rPr lang="en-US" smtClean="0"/>
              <a:t>7/16/2024</a:t>
            </a:fld>
            <a:endParaRPr lang="en-US" dirty="0"/>
          </a:p>
        </p:txBody>
      </p:sp>
      <p:sp>
        <p:nvSpPr>
          <p:cNvPr id="6" name="Footer Placeholder 5">
            <a:extLst>
              <a:ext uri="{FF2B5EF4-FFF2-40B4-BE49-F238E27FC236}">
                <a16:creationId xmlns:a16="http://schemas.microsoft.com/office/drawing/2014/main" id="{32FAA78E-7FAD-8E56-93D9-344E85CE2B34}"/>
              </a:ext>
            </a:extLst>
          </p:cNvPr>
          <p:cNvSpPr>
            <a:spLocks noGrp="1"/>
          </p:cNvSpPr>
          <p:nvPr>
            <p:ph type="ftr" sz="quarter" idx="11"/>
          </p:nvPr>
        </p:nvSpPr>
        <p:spPr/>
        <p:txBody>
          <a:bodyPr/>
          <a:lstStyle/>
          <a:p>
            <a:r>
              <a:rPr lang="en-US"/>
              <a:t>c Allen H. Mesch</a:t>
            </a:r>
            <a:endParaRPr lang="en-US" dirty="0"/>
          </a:p>
        </p:txBody>
      </p:sp>
      <p:sp>
        <p:nvSpPr>
          <p:cNvPr id="7" name="Slide Number Placeholder 6">
            <a:extLst>
              <a:ext uri="{FF2B5EF4-FFF2-40B4-BE49-F238E27FC236}">
                <a16:creationId xmlns:a16="http://schemas.microsoft.com/office/drawing/2014/main" id="{C575BF0B-723D-7747-FEAF-36B69A90D6F0}"/>
              </a:ext>
            </a:extLst>
          </p:cNvPr>
          <p:cNvSpPr>
            <a:spLocks noGrp="1"/>
          </p:cNvSpPr>
          <p:nvPr>
            <p:ph type="sldNum" sz="quarter" idx="12"/>
          </p:nvPr>
        </p:nvSpPr>
        <p:spPr/>
        <p:txBody>
          <a:bodyPr/>
          <a:lstStyle/>
          <a:p>
            <a:fld id="{1F646F3F-274D-499B-ABBE-824EB4ABDC3D}" type="slidenum">
              <a:rPr lang="en-US" smtClean="0"/>
              <a:t>44</a:t>
            </a:fld>
            <a:endParaRPr lang="en-US" dirty="0"/>
          </a:p>
        </p:txBody>
      </p:sp>
      <p:pic>
        <p:nvPicPr>
          <p:cNvPr id="1026" name="Picture 2" descr="Parts Of Book">
            <a:extLst>
              <a:ext uri="{FF2B5EF4-FFF2-40B4-BE49-F238E27FC236}">
                <a16:creationId xmlns:a16="http://schemas.microsoft.com/office/drawing/2014/main" id="{E16D186A-A378-8B56-BE5F-BB87700E3C31}"/>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172203" y="1782193"/>
            <a:ext cx="5410200" cy="4057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38833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114E2-A001-A083-C4A1-AAEE4AC2DA2F}"/>
              </a:ext>
            </a:extLst>
          </p:cNvPr>
          <p:cNvSpPr>
            <a:spLocks noGrp="1"/>
          </p:cNvSpPr>
          <p:nvPr>
            <p:ph type="title"/>
          </p:nvPr>
        </p:nvSpPr>
        <p:spPr>
          <a:xfrm>
            <a:off x="609600" y="557784"/>
            <a:ext cx="10972800" cy="781619"/>
          </a:xfrm>
        </p:spPr>
        <p:txBody>
          <a:bodyPr>
            <a:normAutofit/>
          </a:bodyPr>
          <a:lstStyle/>
          <a:p>
            <a:r>
              <a:rPr lang="en-US" sz="4000" dirty="0"/>
              <a:t>Title</a:t>
            </a:r>
          </a:p>
        </p:txBody>
      </p:sp>
      <p:sp>
        <p:nvSpPr>
          <p:cNvPr id="3" name="Content Placeholder 2">
            <a:extLst>
              <a:ext uri="{FF2B5EF4-FFF2-40B4-BE49-F238E27FC236}">
                <a16:creationId xmlns:a16="http://schemas.microsoft.com/office/drawing/2014/main" id="{66123CD0-93A4-96F4-8F07-FDD2D1872378}"/>
              </a:ext>
            </a:extLst>
          </p:cNvPr>
          <p:cNvSpPr>
            <a:spLocks noGrp="1"/>
          </p:cNvSpPr>
          <p:nvPr>
            <p:ph sz="half" idx="1"/>
          </p:nvPr>
        </p:nvSpPr>
        <p:spPr>
          <a:xfrm>
            <a:off x="609600" y="1339403"/>
            <a:ext cx="5562602" cy="4837559"/>
          </a:xfrm>
        </p:spPr>
        <p:txBody>
          <a:bodyPr>
            <a:normAutofit/>
          </a:bodyPr>
          <a:lstStyle/>
          <a:p>
            <a:pPr algn="l" fontAlgn="base"/>
            <a:r>
              <a:rPr lang="en-US" sz="2200" i="0" dirty="0">
                <a:solidFill>
                  <a:srgbClr val="061415"/>
                </a:solidFill>
                <a:effectLst/>
              </a:rPr>
              <a:t>Here’s how to develop book title ideas:</a:t>
            </a:r>
          </a:p>
          <a:p>
            <a:pPr algn="l" fontAlgn="base">
              <a:buFont typeface="+mj-lt"/>
              <a:buAutoNum type="arabicPeriod"/>
            </a:pPr>
            <a:r>
              <a:rPr lang="en-US" sz="2200" b="0" i="0" u="none" strike="noStrike" dirty="0">
                <a:effectLst/>
              </a:rPr>
              <a:t>Use a book title generator tool</a:t>
            </a:r>
            <a:endParaRPr lang="en-US" sz="2200" b="0" i="0" dirty="0">
              <a:effectLst/>
            </a:endParaRPr>
          </a:p>
          <a:p>
            <a:pPr algn="l" fontAlgn="base">
              <a:buFont typeface="+mj-lt"/>
              <a:buAutoNum type="arabicPeriod"/>
            </a:pPr>
            <a:r>
              <a:rPr lang="en-US" sz="2200" b="0" i="0" u="none" strike="noStrike" dirty="0">
                <a:effectLst/>
              </a:rPr>
              <a:t>Write down the problem you’re solving</a:t>
            </a:r>
            <a:endParaRPr lang="en-US" sz="2200" b="0" i="0" dirty="0">
              <a:effectLst/>
            </a:endParaRPr>
          </a:p>
          <a:p>
            <a:pPr algn="l" fontAlgn="base">
              <a:buFont typeface="+mj-lt"/>
              <a:buAutoNum type="arabicPeriod"/>
            </a:pPr>
            <a:r>
              <a:rPr lang="en-US" sz="2200" b="0" i="0" u="none" strike="noStrike" dirty="0">
                <a:effectLst/>
              </a:rPr>
              <a:t>Create a subtitle to clarify</a:t>
            </a:r>
            <a:endParaRPr lang="en-US" sz="2200" b="0" i="0" dirty="0">
              <a:effectLst/>
            </a:endParaRPr>
          </a:p>
          <a:p>
            <a:pPr algn="l" fontAlgn="base">
              <a:buFont typeface="+mj-lt"/>
              <a:buAutoNum type="arabicPeriod"/>
            </a:pPr>
            <a:r>
              <a:rPr lang="en-US" sz="2200" b="0" i="0" u="none" strike="noStrike" dirty="0">
                <a:effectLst/>
              </a:rPr>
              <a:t>Make it memorable</a:t>
            </a:r>
            <a:endParaRPr lang="en-US" sz="2200" b="0" i="0" dirty="0">
              <a:effectLst/>
            </a:endParaRPr>
          </a:p>
          <a:p>
            <a:pPr algn="l" fontAlgn="base">
              <a:buFont typeface="+mj-lt"/>
              <a:buAutoNum type="arabicPeriod"/>
            </a:pPr>
            <a:r>
              <a:rPr lang="en-US" sz="2200" b="0" i="0" u="none" strike="noStrike" dirty="0">
                <a:effectLst/>
              </a:rPr>
              <a:t>Make sure it’s genre-appropriate</a:t>
            </a:r>
            <a:endParaRPr lang="en-US" sz="2200" b="0" i="0" dirty="0">
              <a:effectLst/>
            </a:endParaRPr>
          </a:p>
          <a:p>
            <a:pPr algn="l" fontAlgn="base">
              <a:buFont typeface="+mj-lt"/>
              <a:buAutoNum type="arabicPeriod"/>
            </a:pPr>
            <a:r>
              <a:rPr lang="en-US" sz="2200" b="0" i="0" u="none" strike="noStrike" dirty="0">
                <a:effectLst/>
              </a:rPr>
              <a:t>Create it to stir intrigue</a:t>
            </a:r>
            <a:endParaRPr lang="en-US" sz="2200" b="0" i="0" dirty="0">
              <a:effectLst/>
            </a:endParaRPr>
          </a:p>
          <a:p>
            <a:pPr algn="l" fontAlgn="base">
              <a:buFont typeface="+mj-lt"/>
              <a:buAutoNum type="arabicPeriod"/>
            </a:pPr>
            <a:r>
              <a:rPr lang="en-US" sz="2200" b="0" i="0" u="none" strike="noStrike" dirty="0">
                <a:effectLst/>
              </a:rPr>
              <a:t>Include your character in the title</a:t>
            </a:r>
            <a:endParaRPr lang="en-US" sz="2200" b="0" i="0" dirty="0">
              <a:effectLst/>
            </a:endParaRPr>
          </a:p>
          <a:p>
            <a:pPr algn="l" fontAlgn="base">
              <a:buFont typeface="+mj-lt"/>
              <a:buAutoNum type="arabicPeriod"/>
            </a:pPr>
            <a:r>
              <a:rPr lang="en-US" sz="2200" b="0" i="0" u="none" strike="noStrike" dirty="0">
                <a:effectLst/>
              </a:rPr>
              <a:t>Get feedback from your target audience</a:t>
            </a:r>
            <a:endParaRPr lang="en-US" sz="2200" b="0" i="0" dirty="0">
              <a:effectLst/>
            </a:endParaRPr>
          </a:p>
          <a:p>
            <a:endParaRPr lang="en-US" dirty="0"/>
          </a:p>
        </p:txBody>
      </p:sp>
      <p:sp>
        <p:nvSpPr>
          <p:cNvPr id="5" name="Date Placeholder 4">
            <a:extLst>
              <a:ext uri="{FF2B5EF4-FFF2-40B4-BE49-F238E27FC236}">
                <a16:creationId xmlns:a16="http://schemas.microsoft.com/office/drawing/2014/main" id="{16624C22-3F6A-06F6-44F9-E1E1C08CE077}"/>
              </a:ext>
            </a:extLst>
          </p:cNvPr>
          <p:cNvSpPr>
            <a:spLocks noGrp="1"/>
          </p:cNvSpPr>
          <p:nvPr>
            <p:ph type="dt" sz="half" idx="10"/>
          </p:nvPr>
        </p:nvSpPr>
        <p:spPr/>
        <p:txBody>
          <a:bodyPr/>
          <a:lstStyle/>
          <a:p>
            <a:fld id="{6964165F-5B51-4CEC-88CA-4D64DFF05FC8}" type="datetime1">
              <a:rPr lang="en-US" smtClean="0"/>
              <a:t>7/16/2024</a:t>
            </a:fld>
            <a:endParaRPr lang="en-US" dirty="0"/>
          </a:p>
        </p:txBody>
      </p:sp>
      <p:sp>
        <p:nvSpPr>
          <p:cNvPr id="6" name="Footer Placeholder 5">
            <a:extLst>
              <a:ext uri="{FF2B5EF4-FFF2-40B4-BE49-F238E27FC236}">
                <a16:creationId xmlns:a16="http://schemas.microsoft.com/office/drawing/2014/main" id="{AAEF9851-2C4C-F59F-4905-A459BFB6A5DD}"/>
              </a:ext>
            </a:extLst>
          </p:cNvPr>
          <p:cNvSpPr>
            <a:spLocks noGrp="1"/>
          </p:cNvSpPr>
          <p:nvPr>
            <p:ph type="ftr" sz="quarter" idx="11"/>
          </p:nvPr>
        </p:nvSpPr>
        <p:spPr/>
        <p:txBody>
          <a:bodyPr/>
          <a:lstStyle/>
          <a:p>
            <a:r>
              <a:rPr lang="en-US"/>
              <a:t>c Allen H. Mesch</a:t>
            </a:r>
            <a:endParaRPr lang="en-US" dirty="0"/>
          </a:p>
        </p:txBody>
      </p:sp>
      <p:sp>
        <p:nvSpPr>
          <p:cNvPr id="7" name="Slide Number Placeholder 6">
            <a:extLst>
              <a:ext uri="{FF2B5EF4-FFF2-40B4-BE49-F238E27FC236}">
                <a16:creationId xmlns:a16="http://schemas.microsoft.com/office/drawing/2014/main" id="{79BEF1DE-76DF-96FE-A7ED-EA857B08EABF}"/>
              </a:ext>
            </a:extLst>
          </p:cNvPr>
          <p:cNvSpPr>
            <a:spLocks noGrp="1"/>
          </p:cNvSpPr>
          <p:nvPr>
            <p:ph type="sldNum" sz="quarter" idx="12"/>
          </p:nvPr>
        </p:nvSpPr>
        <p:spPr/>
        <p:txBody>
          <a:bodyPr/>
          <a:lstStyle/>
          <a:p>
            <a:fld id="{1F646F3F-274D-499B-ABBE-824EB4ABDC3D}" type="slidenum">
              <a:rPr lang="en-US" smtClean="0"/>
              <a:t>45</a:t>
            </a:fld>
            <a:endParaRPr lang="en-US" dirty="0"/>
          </a:p>
        </p:txBody>
      </p:sp>
      <p:pic>
        <p:nvPicPr>
          <p:cNvPr id="7170" name="Picture 2" descr="Title Generator For Book Free / Book title generator image by Ruth ...">
            <a:extLst>
              <a:ext uri="{FF2B5EF4-FFF2-40B4-BE49-F238E27FC236}">
                <a16:creationId xmlns:a16="http://schemas.microsoft.com/office/drawing/2014/main" id="{9849AF66-C30C-3BE4-A837-C010EEEB4A7C}"/>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172202" y="1324163"/>
            <a:ext cx="5550837" cy="29125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56094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7BE79CE-AE4D-E29B-CFB5-F314F2C144BA}"/>
              </a:ext>
            </a:extLst>
          </p:cNvPr>
          <p:cNvSpPr>
            <a:spLocks noGrp="1"/>
          </p:cNvSpPr>
          <p:nvPr>
            <p:ph type="title"/>
          </p:nvPr>
        </p:nvSpPr>
        <p:spPr>
          <a:xfrm>
            <a:off x="609600" y="557785"/>
            <a:ext cx="10972800" cy="678588"/>
          </a:xfrm>
        </p:spPr>
        <p:txBody>
          <a:bodyPr>
            <a:normAutofit fontScale="90000"/>
          </a:bodyPr>
          <a:lstStyle/>
          <a:p>
            <a:r>
              <a:rPr lang="en-US" altLang="en-US" sz="4000" dirty="0"/>
              <a:t>15 Best Book Titles of All Time</a:t>
            </a:r>
            <a:endParaRPr lang="en-US" sz="4000" dirty="0"/>
          </a:p>
        </p:txBody>
      </p:sp>
      <p:sp>
        <p:nvSpPr>
          <p:cNvPr id="9" name="Content Placeholder 8">
            <a:extLst>
              <a:ext uri="{FF2B5EF4-FFF2-40B4-BE49-F238E27FC236}">
                <a16:creationId xmlns:a16="http://schemas.microsoft.com/office/drawing/2014/main" id="{AF72C98E-D71F-20F8-A9C5-693A3341119F}"/>
              </a:ext>
            </a:extLst>
          </p:cNvPr>
          <p:cNvSpPr>
            <a:spLocks noGrp="1"/>
          </p:cNvSpPr>
          <p:nvPr>
            <p:ph sz="half" idx="1"/>
          </p:nvPr>
        </p:nvSpPr>
        <p:spPr>
          <a:xfrm>
            <a:off x="463639" y="1415762"/>
            <a:ext cx="5556161" cy="4341094"/>
          </a:xfrm>
        </p:spPr>
        <p:txBody>
          <a:bodyPr>
            <a:normAutofit fontScale="85000" lnSpcReduction="20000"/>
          </a:bodyPr>
          <a:lstStyle/>
          <a:p>
            <a:pPr marL="457200" marR="0" lvl="0" indent="-457200" algn="l" defTabSz="914400" rtl="0" eaLnBrk="0" fontAlgn="base" latinLnBrk="0" hangingPunct="0">
              <a:lnSpc>
                <a:spcPct val="120000"/>
              </a:lnSpc>
              <a:spcBef>
                <a:spcPct val="0"/>
              </a:spcBef>
              <a:spcAft>
                <a:spcPct val="0"/>
              </a:spcAft>
              <a:buClrTx/>
              <a:buSzTx/>
              <a:buFont typeface="+mj-lt"/>
              <a:buAutoNum type="arabicPeriod"/>
              <a:tabLst/>
            </a:pPr>
            <a:r>
              <a:rPr kumimoji="0" lang="en-US" altLang="en-US" sz="2400" b="0" i="1" u="none" strike="noStrike" cap="none" normalizeH="0" baseline="0" dirty="0">
                <a:ln>
                  <a:noFill/>
                </a:ln>
                <a:solidFill>
                  <a:schemeClr val="accent1">
                    <a:lumMod val="75000"/>
                  </a:schemeClr>
                </a:solidFill>
                <a:effectLst/>
              </a:rPr>
              <a:t>I Know Why The Caged Bird Sings</a:t>
            </a:r>
            <a:r>
              <a:rPr kumimoji="0" lang="en-US" altLang="en-US" sz="2400" b="0" i="0" u="none" strike="noStrike" cap="none" normalizeH="0" baseline="0" dirty="0">
                <a:ln>
                  <a:noFill/>
                </a:ln>
                <a:solidFill>
                  <a:schemeClr val="accent1">
                    <a:lumMod val="75000"/>
                  </a:schemeClr>
                </a:solidFill>
                <a:effectLst/>
              </a:rPr>
              <a:t> </a:t>
            </a:r>
            <a:r>
              <a:rPr kumimoji="0" lang="en-US" altLang="en-US" sz="2400" b="0" i="0" u="none" strike="noStrike" cap="none" normalizeH="0" baseline="0" dirty="0">
                <a:ln>
                  <a:noFill/>
                </a:ln>
                <a:solidFill>
                  <a:srgbClr val="2A2A2A"/>
                </a:solidFill>
                <a:effectLst/>
              </a:rPr>
              <a:t>by Maya Angelou</a:t>
            </a:r>
          </a:p>
          <a:p>
            <a:pPr marL="457200" marR="0" lvl="0" indent="-457200" algn="l" defTabSz="914400" rtl="0" eaLnBrk="0" fontAlgn="base" latinLnBrk="0" hangingPunct="0">
              <a:lnSpc>
                <a:spcPct val="120000"/>
              </a:lnSpc>
              <a:spcBef>
                <a:spcPct val="0"/>
              </a:spcBef>
              <a:spcAft>
                <a:spcPct val="0"/>
              </a:spcAft>
              <a:buClrTx/>
              <a:buSzTx/>
              <a:buFont typeface="+mj-lt"/>
              <a:buAutoNum type="arabicPeriod"/>
              <a:tabLst/>
            </a:pPr>
            <a:r>
              <a:rPr kumimoji="0" lang="en-US" altLang="en-US" sz="2400" b="0" i="1" u="none" strike="noStrike" cap="none" normalizeH="0" baseline="0" dirty="0">
                <a:ln>
                  <a:noFill/>
                </a:ln>
                <a:solidFill>
                  <a:schemeClr val="accent1">
                    <a:lumMod val="75000"/>
                  </a:schemeClr>
                </a:solidFill>
                <a:effectLst/>
              </a:rPr>
              <a:t>East of Eden</a:t>
            </a:r>
            <a:r>
              <a:rPr kumimoji="0" lang="en-US" altLang="en-US" sz="2400" b="0" i="0" u="none" strike="noStrike" cap="none" normalizeH="0" baseline="0" dirty="0">
                <a:ln>
                  <a:noFill/>
                </a:ln>
                <a:solidFill>
                  <a:schemeClr val="accent1">
                    <a:lumMod val="75000"/>
                  </a:schemeClr>
                </a:solidFill>
                <a:effectLst/>
              </a:rPr>
              <a:t> </a:t>
            </a:r>
            <a:r>
              <a:rPr kumimoji="0" lang="en-US" altLang="en-US" sz="2400" b="0" i="0" u="none" strike="noStrike" cap="none" normalizeH="0" baseline="0" dirty="0">
                <a:ln>
                  <a:noFill/>
                </a:ln>
                <a:solidFill>
                  <a:srgbClr val="2A2A2A"/>
                </a:solidFill>
                <a:effectLst/>
              </a:rPr>
              <a:t>by John Steinbeck</a:t>
            </a:r>
          </a:p>
          <a:p>
            <a:pPr marL="457200" marR="0" lvl="0" indent="-457200" algn="l" defTabSz="914400" rtl="0" eaLnBrk="0" fontAlgn="base" latinLnBrk="0" hangingPunct="0">
              <a:lnSpc>
                <a:spcPct val="120000"/>
              </a:lnSpc>
              <a:spcBef>
                <a:spcPct val="0"/>
              </a:spcBef>
              <a:spcAft>
                <a:spcPct val="0"/>
              </a:spcAft>
              <a:buClrTx/>
              <a:buSzTx/>
              <a:buFont typeface="+mj-lt"/>
              <a:buAutoNum type="arabicPeriod"/>
              <a:tabLst/>
            </a:pPr>
            <a:r>
              <a:rPr kumimoji="0" lang="en-US" altLang="en-US" sz="2400" b="0" i="1" u="none" strike="noStrike" cap="none" normalizeH="0" baseline="0" dirty="0">
                <a:ln>
                  <a:noFill/>
                </a:ln>
                <a:solidFill>
                  <a:schemeClr val="accent1">
                    <a:lumMod val="75000"/>
                  </a:schemeClr>
                </a:solidFill>
                <a:effectLst/>
              </a:rPr>
              <a:t>The Sun Also Rises</a:t>
            </a:r>
            <a:r>
              <a:rPr kumimoji="0" lang="en-US" altLang="en-US" sz="2400" b="0" i="0" u="none" strike="noStrike" cap="none" normalizeH="0" baseline="0" dirty="0">
                <a:ln>
                  <a:noFill/>
                </a:ln>
                <a:solidFill>
                  <a:schemeClr val="accent1">
                    <a:lumMod val="75000"/>
                  </a:schemeClr>
                </a:solidFill>
                <a:effectLst/>
              </a:rPr>
              <a:t> </a:t>
            </a:r>
            <a:r>
              <a:rPr kumimoji="0" lang="en-US" altLang="en-US" sz="2400" b="0" i="0" u="none" strike="noStrike" cap="none" normalizeH="0" baseline="0" dirty="0">
                <a:ln>
                  <a:noFill/>
                </a:ln>
                <a:solidFill>
                  <a:srgbClr val="2A2A2A"/>
                </a:solidFill>
                <a:effectLst/>
              </a:rPr>
              <a:t>by Ernest Hemingway</a:t>
            </a:r>
          </a:p>
          <a:p>
            <a:pPr marL="457200" marR="0" lvl="0" indent="-457200" algn="l" defTabSz="914400" rtl="0" eaLnBrk="0" fontAlgn="base" latinLnBrk="0" hangingPunct="0">
              <a:lnSpc>
                <a:spcPct val="120000"/>
              </a:lnSpc>
              <a:spcBef>
                <a:spcPct val="0"/>
              </a:spcBef>
              <a:spcAft>
                <a:spcPct val="0"/>
              </a:spcAft>
              <a:buClrTx/>
              <a:buSzTx/>
              <a:buFont typeface="+mj-lt"/>
              <a:buAutoNum type="arabicPeriod"/>
              <a:tabLst/>
            </a:pPr>
            <a:r>
              <a:rPr kumimoji="0" lang="en-US" altLang="en-US" sz="2400" b="0" i="1" u="none" strike="noStrike" cap="none" normalizeH="0" baseline="0" dirty="0">
                <a:ln>
                  <a:noFill/>
                </a:ln>
                <a:solidFill>
                  <a:schemeClr val="accent1">
                    <a:lumMod val="75000"/>
                  </a:schemeClr>
                </a:solidFill>
                <a:effectLst/>
              </a:rPr>
              <a:t>Do Androids Dream of Electric Sheep? </a:t>
            </a:r>
            <a:r>
              <a:rPr kumimoji="0" lang="en-US" altLang="en-US" sz="2400" b="0" i="0" u="none" strike="noStrike" cap="none" normalizeH="0" baseline="0" dirty="0">
                <a:ln>
                  <a:noFill/>
                </a:ln>
                <a:solidFill>
                  <a:srgbClr val="2A2A2A"/>
                </a:solidFill>
                <a:effectLst/>
              </a:rPr>
              <a:t>by Philip K. Dick</a:t>
            </a:r>
          </a:p>
          <a:p>
            <a:pPr marL="457200" marR="0" lvl="0" indent="-457200" algn="l" defTabSz="914400" rtl="0" eaLnBrk="0" fontAlgn="base" latinLnBrk="0" hangingPunct="0">
              <a:lnSpc>
                <a:spcPct val="120000"/>
              </a:lnSpc>
              <a:spcBef>
                <a:spcPct val="0"/>
              </a:spcBef>
              <a:spcAft>
                <a:spcPct val="0"/>
              </a:spcAft>
              <a:buClrTx/>
              <a:buSzTx/>
              <a:buFont typeface="+mj-lt"/>
              <a:buAutoNum type="arabicPeriod"/>
              <a:tabLst/>
            </a:pPr>
            <a:r>
              <a:rPr kumimoji="0" lang="en-US" altLang="en-US" sz="2400" b="0" i="1" u="none" strike="noStrike" cap="none" normalizeH="0" baseline="0" dirty="0">
                <a:ln>
                  <a:noFill/>
                </a:ln>
                <a:solidFill>
                  <a:schemeClr val="accent1">
                    <a:lumMod val="75000"/>
                  </a:schemeClr>
                </a:solidFill>
                <a:effectLst/>
              </a:rPr>
              <a:t>The Curious Incident of the Dog in the Night-Time</a:t>
            </a:r>
            <a:r>
              <a:rPr kumimoji="0" lang="en-US" altLang="en-US" sz="2400" b="0" i="0" u="none" strike="noStrike" cap="none" normalizeH="0" baseline="0" dirty="0">
                <a:ln>
                  <a:noFill/>
                </a:ln>
                <a:solidFill>
                  <a:schemeClr val="accent1">
                    <a:lumMod val="75000"/>
                  </a:schemeClr>
                </a:solidFill>
                <a:effectLst/>
              </a:rPr>
              <a:t> </a:t>
            </a:r>
            <a:r>
              <a:rPr kumimoji="0" lang="en-US" altLang="en-US" sz="2400" b="0" i="0" u="none" strike="noStrike" cap="none" normalizeH="0" baseline="0" dirty="0">
                <a:ln>
                  <a:noFill/>
                </a:ln>
                <a:solidFill>
                  <a:srgbClr val="2A2A2A"/>
                </a:solidFill>
                <a:effectLst/>
              </a:rPr>
              <a:t>by Mark Haddon</a:t>
            </a:r>
          </a:p>
          <a:p>
            <a:pPr marL="457200" marR="0" lvl="0" indent="-457200" algn="l" defTabSz="914400" rtl="0" eaLnBrk="0" fontAlgn="base" latinLnBrk="0" hangingPunct="0">
              <a:lnSpc>
                <a:spcPct val="120000"/>
              </a:lnSpc>
              <a:spcBef>
                <a:spcPct val="0"/>
              </a:spcBef>
              <a:spcAft>
                <a:spcPct val="0"/>
              </a:spcAft>
              <a:buClrTx/>
              <a:buSzTx/>
              <a:buFont typeface="+mj-lt"/>
              <a:buAutoNum type="arabicPeriod"/>
              <a:tabLst/>
            </a:pPr>
            <a:r>
              <a:rPr kumimoji="0" lang="en-US" altLang="en-US" sz="2400" b="0" i="1" u="none" strike="noStrike" cap="none" normalizeH="0" baseline="0" dirty="0">
                <a:ln>
                  <a:noFill/>
                </a:ln>
                <a:solidFill>
                  <a:schemeClr val="accent1">
                    <a:lumMod val="75000"/>
                  </a:schemeClr>
                </a:solidFill>
                <a:effectLst/>
              </a:rPr>
              <a:t>Cloudy with a Chance of Meatballs</a:t>
            </a:r>
            <a:r>
              <a:rPr kumimoji="0" lang="en-US" altLang="en-US" sz="2400" b="0" i="0" u="none" strike="noStrike" cap="none" normalizeH="0" baseline="0" dirty="0">
                <a:ln>
                  <a:noFill/>
                </a:ln>
                <a:solidFill>
                  <a:schemeClr val="accent1">
                    <a:lumMod val="75000"/>
                  </a:schemeClr>
                </a:solidFill>
                <a:effectLst/>
              </a:rPr>
              <a:t> </a:t>
            </a:r>
            <a:r>
              <a:rPr kumimoji="0" lang="en-US" altLang="en-US" sz="2400" b="0" i="0" u="none" strike="noStrike" cap="none" normalizeH="0" baseline="0" dirty="0">
                <a:ln>
                  <a:noFill/>
                </a:ln>
                <a:solidFill>
                  <a:srgbClr val="2A2A2A"/>
                </a:solidFill>
                <a:effectLst/>
              </a:rPr>
              <a:t>by Judi Barrett</a:t>
            </a:r>
          </a:p>
          <a:p>
            <a:pPr marL="457200" marR="0" lvl="0" indent="-457200" algn="l" defTabSz="914400" rtl="0" eaLnBrk="0" fontAlgn="base" latinLnBrk="0" hangingPunct="0">
              <a:lnSpc>
                <a:spcPct val="120000"/>
              </a:lnSpc>
              <a:spcBef>
                <a:spcPct val="0"/>
              </a:spcBef>
              <a:spcAft>
                <a:spcPct val="0"/>
              </a:spcAft>
              <a:buClrTx/>
              <a:buSzTx/>
              <a:buFont typeface="+mj-lt"/>
              <a:buAutoNum type="arabicPeriod"/>
              <a:tabLst/>
            </a:pPr>
            <a:r>
              <a:rPr kumimoji="0" lang="en-US" altLang="en-US" sz="2400" b="0" i="1" u="none" strike="noStrike" cap="none" normalizeH="0" baseline="0" dirty="0">
                <a:ln>
                  <a:noFill/>
                </a:ln>
                <a:solidFill>
                  <a:schemeClr val="accent1">
                    <a:lumMod val="75000"/>
                  </a:schemeClr>
                </a:solidFill>
                <a:effectLst/>
              </a:rPr>
              <a:t>Pride and Prejudice and Zombies</a:t>
            </a:r>
            <a:r>
              <a:rPr kumimoji="0" lang="en-US" altLang="en-US" sz="2400" b="0" i="0" u="none" strike="noStrike" cap="none" normalizeH="0" baseline="0" dirty="0">
                <a:ln>
                  <a:noFill/>
                </a:ln>
                <a:solidFill>
                  <a:schemeClr val="accent1">
                    <a:lumMod val="75000"/>
                  </a:schemeClr>
                </a:solidFill>
                <a:effectLst/>
              </a:rPr>
              <a:t> </a:t>
            </a:r>
            <a:r>
              <a:rPr kumimoji="0" lang="en-US" altLang="en-US" sz="2400" b="0" i="0" u="none" strike="noStrike" cap="none" normalizeH="0" baseline="0" dirty="0">
                <a:ln>
                  <a:noFill/>
                </a:ln>
                <a:solidFill>
                  <a:srgbClr val="2A2A2A"/>
                </a:solidFill>
                <a:effectLst/>
              </a:rPr>
              <a:t>by Seth Grahame-Smith</a:t>
            </a:r>
          </a:p>
          <a:p>
            <a:pPr marL="457200" marR="0" lvl="0" indent="-457200" algn="l" defTabSz="914400" rtl="0" eaLnBrk="0" fontAlgn="base" latinLnBrk="0" hangingPunct="0">
              <a:lnSpc>
                <a:spcPct val="120000"/>
              </a:lnSpc>
              <a:spcBef>
                <a:spcPct val="0"/>
              </a:spcBef>
              <a:spcAft>
                <a:spcPct val="0"/>
              </a:spcAft>
              <a:buClrTx/>
              <a:buSzTx/>
              <a:buFont typeface="+mj-lt"/>
              <a:buAutoNum type="arabicPeriod"/>
              <a:tabLst/>
            </a:pPr>
            <a:r>
              <a:rPr kumimoji="0" lang="en-US" altLang="en-US" sz="2400" b="0" i="1" u="none" strike="noStrike" cap="none" normalizeH="0" baseline="0" dirty="0">
                <a:ln>
                  <a:noFill/>
                </a:ln>
                <a:solidFill>
                  <a:schemeClr val="accent1">
                    <a:lumMod val="75000"/>
                  </a:schemeClr>
                </a:solidFill>
                <a:effectLst/>
              </a:rPr>
              <a:t>The House of Mirth</a:t>
            </a:r>
            <a:r>
              <a:rPr kumimoji="0" lang="en-US" altLang="en-US" sz="2400" b="0" i="0" u="none" strike="noStrike" cap="none" normalizeH="0" baseline="0" dirty="0">
                <a:ln>
                  <a:noFill/>
                </a:ln>
                <a:solidFill>
                  <a:schemeClr val="accent1">
                    <a:lumMod val="75000"/>
                  </a:schemeClr>
                </a:solidFill>
                <a:effectLst/>
              </a:rPr>
              <a:t> </a:t>
            </a:r>
            <a:r>
              <a:rPr kumimoji="0" lang="en-US" altLang="en-US" sz="2400" b="0" i="0" u="none" strike="noStrike" cap="none" normalizeH="0" baseline="0" dirty="0">
                <a:ln>
                  <a:noFill/>
                </a:ln>
                <a:solidFill>
                  <a:srgbClr val="2A2A2A"/>
                </a:solidFill>
                <a:effectLst/>
              </a:rPr>
              <a:t>by Edith Wharton</a:t>
            </a:r>
          </a:p>
          <a:p>
            <a:endParaRPr lang="en-US" dirty="0"/>
          </a:p>
        </p:txBody>
      </p:sp>
      <p:sp>
        <p:nvSpPr>
          <p:cNvPr id="10" name="Content Placeholder 9">
            <a:extLst>
              <a:ext uri="{FF2B5EF4-FFF2-40B4-BE49-F238E27FC236}">
                <a16:creationId xmlns:a16="http://schemas.microsoft.com/office/drawing/2014/main" id="{F13DCDB3-5194-D679-2AEA-BA2718B88CA6}"/>
              </a:ext>
            </a:extLst>
          </p:cNvPr>
          <p:cNvSpPr>
            <a:spLocks noGrp="1"/>
          </p:cNvSpPr>
          <p:nvPr>
            <p:ph sz="half" idx="2"/>
          </p:nvPr>
        </p:nvSpPr>
        <p:spPr>
          <a:xfrm>
            <a:off x="6106734" y="1390005"/>
            <a:ext cx="5410200" cy="3954727"/>
          </a:xfrm>
        </p:spPr>
        <p:txBody>
          <a:bodyPr>
            <a:noAutofit/>
          </a:bodyPr>
          <a:lstStyle/>
          <a:p>
            <a:pPr marL="457200" marR="0" lvl="0" indent="-457200" algn="l" defTabSz="914400" rtl="0" eaLnBrk="0" fontAlgn="base" latinLnBrk="0" hangingPunct="0">
              <a:lnSpc>
                <a:spcPct val="100000"/>
              </a:lnSpc>
              <a:spcBef>
                <a:spcPct val="0"/>
              </a:spcBef>
              <a:spcAft>
                <a:spcPct val="0"/>
              </a:spcAft>
              <a:buClrTx/>
              <a:buSzTx/>
              <a:buFont typeface="+mj-lt"/>
              <a:buAutoNum type="arabicPeriod" startAt="9"/>
              <a:tabLst/>
            </a:pPr>
            <a:r>
              <a:rPr kumimoji="0" lang="en-US" altLang="en-US" b="0" i="1" u="none" strike="noStrike" cap="none" normalizeH="0" baseline="0" dirty="0">
                <a:ln>
                  <a:noFill/>
                </a:ln>
                <a:solidFill>
                  <a:schemeClr val="accent1">
                    <a:lumMod val="75000"/>
                  </a:schemeClr>
                </a:solidFill>
                <a:effectLst/>
              </a:rPr>
              <a:t>Are You There, Vodka? It's Me, Chelsea</a:t>
            </a:r>
            <a:r>
              <a:rPr kumimoji="0" lang="en-US" altLang="en-US" b="0" i="0" u="none" strike="noStrike" cap="none" normalizeH="0" baseline="0" dirty="0">
                <a:ln>
                  <a:noFill/>
                </a:ln>
                <a:solidFill>
                  <a:schemeClr val="accent1">
                    <a:lumMod val="75000"/>
                  </a:schemeClr>
                </a:solidFill>
                <a:effectLst/>
              </a:rPr>
              <a:t> </a:t>
            </a:r>
            <a:r>
              <a:rPr kumimoji="0" lang="en-US" altLang="en-US" b="0" i="0" u="none" strike="noStrike" cap="none" normalizeH="0" baseline="0" dirty="0">
                <a:ln>
                  <a:noFill/>
                </a:ln>
                <a:solidFill>
                  <a:srgbClr val="2A2A2A"/>
                </a:solidFill>
                <a:effectLst/>
              </a:rPr>
              <a:t>by Chelsea Handler</a:t>
            </a:r>
          </a:p>
          <a:p>
            <a:pPr marL="457200" marR="0" lvl="0" indent="-457200" algn="l" defTabSz="914400" rtl="0" eaLnBrk="0" fontAlgn="base" latinLnBrk="0" hangingPunct="0">
              <a:lnSpc>
                <a:spcPct val="100000"/>
              </a:lnSpc>
              <a:spcBef>
                <a:spcPct val="0"/>
              </a:spcBef>
              <a:spcAft>
                <a:spcPct val="0"/>
              </a:spcAft>
              <a:buClrTx/>
              <a:buSzTx/>
              <a:buFont typeface="+mj-lt"/>
              <a:buAutoNum type="arabicPeriod" startAt="9"/>
              <a:tabLst/>
            </a:pPr>
            <a:r>
              <a:rPr kumimoji="0" lang="en-US" altLang="en-US" b="0" i="1" u="none" strike="noStrike" cap="none" normalizeH="0" baseline="0" dirty="0">
                <a:ln>
                  <a:noFill/>
                </a:ln>
                <a:solidFill>
                  <a:schemeClr val="accent1">
                    <a:lumMod val="75000"/>
                  </a:schemeClr>
                </a:solidFill>
                <a:effectLst/>
              </a:rPr>
              <a:t>And Then There Were None </a:t>
            </a:r>
            <a:r>
              <a:rPr kumimoji="0" lang="en-US" altLang="en-US" b="0" i="0" u="none" strike="noStrike" cap="none" normalizeH="0" baseline="0" dirty="0">
                <a:ln>
                  <a:noFill/>
                </a:ln>
                <a:solidFill>
                  <a:srgbClr val="2A2A2A"/>
                </a:solidFill>
                <a:effectLst/>
              </a:rPr>
              <a:t>by Agatha Christie</a:t>
            </a:r>
          </a:p>
          <a:p>
            <a:pPr marL="457200" marR="0" lvl="0" indent="-457200" algn="l" defTabSz="914400" rtl="0" eaLnBrk="0" fontAlgn="base" latinLnBrk="0" hangingPunct="0">
              <a:lnSpc>
                <a:spcPct val="100000"/>
              </a:lnSpc>
              <a:spcBef>
                <a:spcPct val="0"/>
              </a:spcBef>
              <a:spcAft>
                <a:spcPct val="0"/>
              </a:spcAft>
              <a:buClrTx/>
              <a:buSzTx/>
              <a:buFont typeface="+mj-lt"/>
              <a:buAutoNum type="arabicPeriod" startAt="9"/>
              <a:tabLst/>
            </a:pPr>
            <a:r>
              <a:rPr kumimoji="0" lang="en-US" altLang="en-US" b="0" i="1" u="none" strike="noStrike" cap="none" normalizeH="0" baseline="0" dirty="0">
                <a:ln>
                  <a:noFill/>
                </a:ln>
                <a:solidFill>
                  <a:schemeClr val="accent1">
                    <a:lumMod val="75000"/>
                  </a:schemeClr>
                </a:solidFill>
                <a:effectLst/>
              </a:rPr>
              <a:t>Their Eyes Were Watching God</a:t>
            </a:r>
            <a:r>
              <a:rPr kumimoji="0" lang="en-US" altLang="en-US" b="0" i="0" u="none" strike="noStrike" cap="none" normalizeH="0" baseline="0" dirty="0">
                <a:ln>
                  <a:noFill/>
                </a:ln>
                <a:solidFill>
                  <a:schemeClr val="accent1">
                    <a:lumMod val="75000"/>
                  </a:schemeClr>
                </a:solidFill>
                <a:effectLst/>
              </a:rPr>
              <a:t> </a:t>
            </a:r>
            <a:r>
              <a:rPr kumimoji="0" lang="en-US" altLang="en-US" b="0" i="0" u="none" strike="noStrike" cap="none" normalizeH="0" baseline="0" dirty="0">
                <a:ln>
                  <a:noFill/>
                </a:ln>
                <a:solidFill>
                  <a:srgbClr val="2A2A2A"/>
                </a:solidFill>
                <a:effectLst/>
              </a:rPr>
              <a:t>by Zora Neale Hurston</a:t>
            </a:r>
          </a:p>
          <a:p>
            <a:pPr marL="457200" marR="0" lvl="0" indent="-457200" algn="l" defTabSz="914400" rtl="0" eaLnBrk="0" fontAlgn="base" latinLnBrk="0" hangingPunct="0">
              <a:lnSpc>
                <a:spcPct val="100000"/>
              </a:lnSpc>
              <a:spcBef>
                <a:spcPct val="0"/>
              </a:spcBef>
              <a:spcAft>
                <a:spcPct val="0"/>
              </a:spcAft>
              <a:buClrTx/>
              <a:buSzTx/>
              <a:buFont typeface="+mj-lt"/>
              <a:buAutoNum type="arabicPeriod" startAt="9"/>
              <a:tabLst/>
            </a:pPr>
            <a:r>
              <a:rPr kumimoji="0" lang="en-US" altLang="en-US" b="0" i="1" u="none" strike="noStrike" cap="none" normalizeH="0" baseline="0" dirty="0">
                <a:ln>
                  <a:noFill/>
                </a:ln>
                <a:solidFill>
                  <a:schemeClr val="accent1">
                    <a:lumMod val="75000"/>
                  </a:schemeClr>
                </a:solidFill>
                <a:effectLst/>
              </a:rPr>
              <a:t>The Devil Wears Prada</a:t>
            </a:r>
            <a:r>
              <a:rPr kumimoji="0" lang="en-US" altLang="en-US" b="0" i="0" u="none" strike="noStrike" cap="none" normalizeH="0" baseline="0" dirty="0">
                <a:ln>
                  <a:noFill/>
                </a:ln>
                <a:solidFill>
                  <a:schemeClr val="accent1">
                    <a:lumMod val="75000"/>
                  </a:schemeClr>
                </a:solidFill>
                <a:effectLst/>
              </a:rPr>
              <a:t> </a:t>
            </a:r>
            <a:r>
              <a:rPr kumimoji="0" lang="en-US" altLang="en-US" b="0" i="0" u="none" strike="noStrike" cap="none" normalizeH="0" baseline="0" dirty="0">
                <a:ln>
                  <a:noFill/>
                </a:ln>
                <a:solidFill>
                  <a:srgbClr val="2A2A2A"/>
                </a:solidFill>
                <a:effectLst/>
              </a:rPr>
              <a:t>by Lauren </a:t>
            </a:r>
            <a:r>
              <a:rPr kumimoji="0" lang="en-US" altLang="en-US" b="0" i="0" u="none" strike="noStrike" cap="none" normalizeH="0" baseline="0" dirty="0" err="1">
                <a:ln>
                  <a:noFill/>
                </a:ln>
                <a:solidFill>
                  <a:srgbClr val="2A2A2A"/>
                </a:solidFill>
                <a:effectLst/>
              </a:rPr>
              <a:t>Weisberger</a:t>
            </a:r>
            <a:endParaRPr kumimoji="0" lang="en-US" altLang="en-US" b="0" i="0" u="none" strike="noStrike" cap="none" normalizeH="0" baseline="0" dirty="0">
              <a:ln>
                <a:noFill/>
              </a:ln>
              <a:solidFill>
                <a:srgbClr val="2A2A2A"/>
              </a:solidFill>
              <a:effectLst/>
            </a:endParaRPr>
          </a:p>
          <a:p>
            <a:pPr marL="457200" marR="0" lvl="0" indent="-457200" algn="l" defTabSz="914400" rtl="0" eaLnBrk="0" fontAlgn="base" latinLnBrk="0" hangingPunct="0">
              <a:lnSpc>
                <a:spcPct val="100000"/>
              </a:lnSpc>
              <a:spcBef>
                <a:spcPct val="0"/>
              </a:spcBef>
              <a:spcAft>
                <a:spcPct val="0"/>
              </a:spcAft>
              <a:buClrTx/>
              <a:buSzTx/>
              <a:buFont typeface="+mj-lt"/>
              <a:buAutoNum type="arabicPeriod" startAt="9"/>
              <a:tabLst/>
            </a:pPr>
            <a:r>
              <a:rPr kumimoji="0" lang="en-US" altLang="en-US" b="0" i="1" u="none" strike="noStrike" cap="none" normalizeH="0" baseline="0" dirty="0">
                <a:ln>
                  <a:noFill/>
                </a:ln>
                <a:solidFill>
                  <a:schemeClr val="accent1">
                    <a:lumMod val="75000"/>
                  </a:schemeClr>
                </a:solidFill>
                <a:effectLst/>
              </a:rPr>
              <a:t>Brave New World</a:t>
            </a:r>
            <a:r>
              <a:rPr kumimoji="0" lang="en-US" altLang="en-US" b="0" i="0" u="none" strike="noStrike" cap="none" normalizeH="0" baseline="0" dirty="0">
                <a:ln>
                  <a:noFill/>
                </a:ln>
                <a:solidFill>
                  <a:srgbClr val="2A2A2A"/>
                </a:solidFill>
                <a:effectLst/>
              </a:rPr>
              <a:t> by Aldous Huxley</a:t>
            </a:r>
          </a:p>
          <a:p>
            <a:pPr marL="457200" marR="0" lvl="0" indent="-457200" algn="l" defTabSz="914400" rtl="0" eaLnBrk="0" fontAlgn="base" latinLnBrk="0" hangingPunct="0">
              <a:lnSpc>
                <a:spcPct val="100000"/>
              </a:lnSpc>
              <a:spcBef>
                <a:spcPct val="0"/>
              </a:spcBef>
              <a:spcAft>
                <a:spcPct val="0"/>
              </a:spcAft>
              <a:buClrTx/>
              <a:buSzTx/>
              <a:buFont typeface="+mj-lt"/>
              <a:buAutoNum type="arabicPeriod" startAt="9"/>
              <a:tabLst/>
            </a:pPr>
            <a:r>
              <a:rPr kumimoji="0" lang="en-US" altLang="en-US" b="0" i="1" u="none" strike="noStrike" cap="none" normalizeH="0" baseline="0" dirty="0">
                <a:ln>
                  <a:noFill/>
                </a:ln>
                <a:solidFill>
                  <a:schemeClr val="accent1">
                    <a:lumMod val="75000"/>
                  </a:schemeClr>
                </a:solidFill>
                <a:effectLst/>
              </a:rPr>
              <a:t>Bury My Heart at Wounded Knee</a:t>
            </a:r>
            <a:r>
              <a:rPr kumimoji="0" lang="en-US" altLang="en-US" b="0" i="0" u="none" strike="noStrike" cap="none" normalizeH="0" baseline="0" dirty="0">
                <a:ln>
                  <a:noFill/>
                </a:ln>
                <a:solidFill>
                  <a:schemeClr val="accent1">
                    <a:lumMod val="75000"/>
                  </a:schemeClr>
                </a:solidFill>
                <a:effectLst/>
              </a:rPr>
              <a:t> </a:t>
            </a:r>
            <a:r>
              <a:rPr kumimoji="0" lang="en-US" altLang="en-US" b="0" i="0" u="none" strike="noStrike" cap="none" normalizeH="0" baseline="0" dirty="0">
                <a:ln>
                  <a:noFill/>
                </a:ln>
                <a:solidFill>
                  <a:srgbClr val="2A2A2A"/>
                </a:solidFill>
                <a:effectLst/>
              </a:rPr>
              <a:t>by Dee Brown</a:t>
            </a:r>
          </a:p>
          <a:p>
            <a:pPr marL="457200" marR="0" lvl="0" indent="-457200" algn="l" defTabSz="914400" rtl="0" eaLnBrk="0" fontAlgn="base" latinLnBrk="0" hangingPunct="0">
              <a:lnSpc>
                <a:spcPct val="100000"/>
              </a:lnSpc>
              <a:spcBef>
                <a:spcPct val="0"/>
              </a:spcBef>
              <a:spcAft>
                <a:spcPct val="0"/>
              </a:spcAft>
              <a:buClrTx/>
              <a:buSzTx/>
              <a:buFont typeface="+mj-lt"/>
              <a:buAutoNum type="arabicPeriod" startAt="9"/>
              <a:tabLst/>
            </a:pPr>
            <a:r>
              <a:rPr kumimoji="0" lang="en-US" altLang="en-US" b="0" i="1" u="none" strike="noStrike" cap="none" normalizeH="0" baseline="0" dirty="0">
                <a:ln>
                  <a:noFill/>
                </a:ln>
                <a:solidFill>
                  <a:schemeClr val="accent1">
                    <a:lumMod val="75000"/>
                  </a:schemeClr>
                </a:solidFill>
                <a:effectLst/>
              </a:rPr>
              <a:t>The Man Who Was Thursday</a:t>
            </a:r>
            <a:r>
              <a:rPr kumimoji="0" lang="en-US" altLang="en-US" b="0" i="0" u="none" strike="noStrike" cap="none" normalizeH="0" baseline="0" dirty="0">
                <a:ln>
                  <a:noFill/>
                </a:ln>
                <a:solidFill>
                  <a:schemeClr val="accent1">
                    <a:lumMod val="75000"/>
                  </a:schemeClr>
                </a:solidFill>
                <a:effectLst/>
              </a:rPr>
              <a:t> </a:t>
            </a:r>
            <a:r>
              <a:rPr kumimoji="0" lang="en-US" altLang="en-US" b="0" i="0" u="none" strike="noStrike" cap="none" normalizeH="0" baseline="0" dirty="0">
                <a:ln>
                  <a:noFill/>
                </a:ln>
                <a:solidFill>
                  <a:srgbClr val="2A2A2A"/>
                </a:solidFill>
                <a:effectLst/>
              </a:rPr>
              <a:t>by G.K. Chesterton</a:t>
            </a:r>
            <a:endParaRPr lang="en-US" dirty="0"/>
          </a:p>
        </p:txBody>
      </p:sp>
      <p:sp>
        <p:nvSpPr>
          <p:cNvPr id="5" name="Date Placeholder 4">
            <a:extLst>
              <a:ext uri="{FF2B5EF4-FFF2-40B4-BE49-F238E27FC236}">
                <a16:creationId xmlns:a16="http://schemas.microsoft.com/office/drawing/2014/main" id="{DEE7A3EA-F4B5-1C81-D44F-DCDF6B211CCE}"/>
              </a:ext>
            </a:extLst>
          </p:cNvPr>
          <p:cNvSpPr>
            <a:spLocks noGrp="1"/>
          </p:cNvSpPr>
          <p:nvPr>
            <p:ph type="dt" sz="half" idx="10"/>
          </p:nvPr>
        </p:nvSpPr>
        <p:spPr/>
        <p:txBody>
          <a:bodyPr/>
          <a:lstStyle/>
          <a:p>
            <a:fld id="{6964165F-5B51-4CEC-88CA-4D64DFF05FC8}" type="datetime1">
              <a:rPr lang="en-US" smtClean="0"/>
              <a:t>7/16/2024</a:t>
            </a:fld>
            <a:endParaRPr lang="en-US" dirty="0"/>
          </a:p>
        </p:txBody>
      </p:sp>
      <p:sp>
        <p:nvSpPr>
          <p:cNvPr id="6" name="Footer Placeholder 5">
            <a:extLst>
              <a:ext uri="{FF2B5EF4-FFF2-40B4-BE49-F238E27FC236}">
                <a16:creationId xmlns:a16="http://schemas.microsoft.com/office/drawing/2014/main" id="{4D928D47-E18D-C651-B797-10DA116ACD49}"/>
              </a:ext>
            </a:extLst>
          </p:cNvPr>
          <p:cNvSpPr>
            <a:spLocks noGrp="1"/>
          </p:cNvSpPr>
          <p:nvPr>
            <p:ph type="ftr" sz="quarter" idx="11"/>
          </p:nvPr>
        </p:nvSpPr>
        <p:spPr/>
        <p:txBody>
          <a:bodyPr/>
          <a:lstStyle/>
          <a:p>
            <a:r>
              <a:rPr lang="en-US" dirty="0"/>
              <a:t>c Allen H. Mesch</a:t>
            </a:r>
          </a:p>
        </p:txBody>
      </p:sp>
      <p:sp>
        <p:nvSpPr>
          <p:cNvPr id="7" name="Slide Number Placeholder 6">
            <a:extLst>
              <a:ext uri="{FF2B5EF4-FFF2-40B4-BE49-F238E27FC236}">
                <a16:creationId xmlns:a16="http://schemas.microsoft.com/office/drawing/2014/main" id="{7E913148-F3E6-91D2-0131-0530AFE957EC}"/>
              </a:ext>
            </a:extLst>
          </p:cNvPr>
          <p:cNvSpPr>
            <a:spLocks noGrp="1"/>
          </p:cNvSpPr>
          <p:nvPr>
            <p:ph type="sldNum" sz="quarter" idx="12"/>
          </p:nvPr>
        </p:nvSpPr>
        <p:spPr/>
        <p:txBody>
          <a:bodyPr/>
          <a:lstStyle/>
          <a:p>
            <a:fld id="{1F646F3F-274D-499B-ABBE-824EB4ABDC3D}" type="slidenum">
              <a:rPr lang="en-US" smtClean="0"/>
              <a:t>46</a:t>
            </a:fld>
            <a:endParaRPr lang="en-US" dirty="0"/>
          </a:p>
        </p:txBody>
      </p:sp>
    </p:spTree>
    <p:extLst>
      <p:ext uri="{BB962C8B-B14F-4D97-AF65-F5344CB8AC3E}">
        <p14:creationId xmlns:p14="http://schemas.microsoft.com/office/powerpoint/2010/main" val="306831918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E5DBE-8272-8648-AC0A-F5045B132DE6}"/>
              </a:ext>
            </a:extLst>
          </p:cNvPr>
          <p:cNvSpPr>
            <a:spLocks noGrp="1"/>
          </p:cNvSpPr>
          <p:nvPr>
            <p:ph type="title"/>
          </p:nvPr>
        </p:nvSpPr>
        <p:spPr>
          <a:xfrm>
            <a:off x="609600" y="557784"/>
            <a:ext cx="10972800" cy="820255"/>
          </a:xfrm>
        </p:spPr>
        <p:txBody>
          <a:bodyPr>
            <a:normAutofit/>
          </a:bodyPr>
          <a:lstStyle/>
          <a:p>
            <a:r>
              <a:rPr lang="en-US" sz="4000" dirty="0"/>
              <a:t>Book Title Generators</a:t>
            </a:r>
          </a:p>
        </p:txBody>
      </p:sp>
      <p:sp>
        <p:nvSpPr>
          <p:cNvPr id="3" name="Content Placeholder 2">
            <a:extLst>
              <a:ext uri="{FF2B5EF4-FFF2-40B4-BE49-F238E27FC236}">
                <a16:creationId xmlns:a16="http://schemas.microsoft.com/office/drawing/2014/main" id="{4A5C5AB4-2B09-01E1-4377-C1F234802B5C}"/>
              </a:ext>
            </a:extLst>
          </p:cNvPr>
          <p:cNvSpPr>
            <a:spLocks noGrp="1"/>
          </p:cNvSpPr>
          <p:nvPr>
            <p:ph sz="half" idx="1"/>
          </p:nvPr>
        </p:nvSpPr>
        <p:spPr>
          <a:xfrm>
            <a:off x="647700" y="1707882"/>
            <a:ext cx="5410200" cy="3855792"/>
          </a:xfrm>
        </p:spPr>
        <p:txBody>
          <a:bodyPr>
            <a:normAutofit fontScale="92500"/>
          </a:bodyPr>
          <a:lstStyle/>
          <a:p>
            <a:pPr marL="342900" indent="-342900" algn="l" fontAlgn="base">
              <a:buFont typeface="Arial" panose="020B0604020202020204" pitchFamily="34" charset="0"/>
              <a:buChar char="•"/>
            </a:pPr>
            <a:r>
              <a:rPr lang="en-US" sz="2200" b="0" i="0" dirty="0">
                <a:solidFill>
                  <a:srgbClr val="061415"/>
                </a:solidFill>
                <a:effectLst/>
              </a:rPr>
              <a:t>Nonfiction</a:t>
            </a:r>
          </a:p>
          <a:p>
            <a:pPr marL="571500" lvl="1" indent="-342900" fontAlgn="base">
              <a:buFont typeface="Arial" panose="020B0604020202020204" pitchFamily="34" charset="0"/>
              <a:buChar char="•"/>
            </a:pPr>
            <a:r>
              <a:rPr lang="en-US" sz="2200" b="0" i="0" dirty="0">
                <a:solidFill>
                  <a:srgbClr val="061415"/>
                </a:solidFill>
                <a:effectLst/>
              </a:rPr>
              <a:t>Nonfiction – </a:t>
            </a:r>
            <a:r>
              <a:rPr lang="en-US" sz="2200" b="0" i="0" u="none" strike="noStrike" dirty="0">
                <a:solidFill>
                  <a:srgbClr val="0061E2"/>
                </a:solidFill>
                <a:effectLst/>
                <a:hlinkClick r:id="rId2"/>
              </a:rPr>
              <a:t>Title Generator</a:t>
            </a:r>
            <a:r>
              <a:rPr lang="en-US" sz="2200" b="0" i="0" dirty="0">
                <a:solidFill>
                  <a:srgbClr val="061415"/>
                </a:solidFill>
                <a:effectLst/>
              </a:rPr>
              <a:t> – Check out this awesome Nonfiction Book Title Generator Tool from SelfPublishing.com!</a:t>
            </a:r>
          </a:p>
          <a:p>
            <a:pPr marL="571500" lvl="1" indent="-342900" fontAlgn="base">
              <a:buFont typeface="Arial" panose="020B0604020202020204" pitchFamily="34" charset="0"/>
              <a:buChar char="•"/>
            </a:pPr>
            <a:r>
              <a:rPr lang="en-US" sz="2200" dirty="0">
                <a:solidFill>
                  <a:srgbClr val="061415"/>
                </a:solidFill>
              </a:rPr>
              <a:t>Nonfiction – </a:t>
            </a:r>
            <a:r>
              <a:rPr lang="en-US" sz="2200" dirty="0">
                <a:solidFill>
                  <a:srgbClr val="0061E2"/>
                </a:solidFill>
                <a:hlinkClick r:id="rId3"/>
              </a:rPr>
              <a:t>Portent’s Content Idea Generator</a:t>
            </a:r>
            <a:endParaRPr lang="en-US" sz="2200" dirty="0">
              <a:solidFill>
                <a:srgbClr val="061415"/>
              </a:solidFill>
            </a:endParaRPr>
          </a:p>
          <a:p>
            <a:pPr marL="571500" lvl="1" indent="-342900" fontAlgn="base">
              <a:buFont typeface="Arial" panose="020B0604020202020204" pitchFamily="34" charset="0"/>
              <a:buChar char="•"/>
            </a:pPr>
            <a:r>
              <a:rPr lang="en-US" sz="2200" dirty="0">
                <a:solidFill>
                  <a:srgbClr val="061415"/>
                </a:solidFill>
              </a:rPr>
              <a:t>Nonfiction – </a:t>
            </a:r>
            <a:r>
              <a:rPr lang="en-US" sz="2200" dirty="0" err="1">
                <a:solidFill>
                  <a:srgbClr val="0061E2"/>
                </a:solidFill>
                <a:hlinkClick r:id="rId4"/>
              </a:rPr>
              <a:t>CopyWritingCourse</a:t>
            </a:r>
            <a:r>
              <a:rPr lang="en-US" sz="2200" dirty="0">
                <a:solidFill>
                  <a:srgbClr val="0061E2"/>
                </a:solidFill>
                <a:hlinkClick r:id="rId4"/>
              </a:rPr>
              <a:t> Book Title Generator</a:t>
            </a:r>
            <a:endParaRPr lang="en-US" sz="2200" dirty="0">
              <a:solidFill>
                <a:srgbClr val="061415"/>
              </a:solidFill>
            </a:endParaRPr>
          </a:p>
          <a:p>
            <a:pPr marL="571500" lvl="1" indent="-342900" fontAlgn="base">
              <a:buFont typeface="Arial" panose="020B0604020202020204" pitchFamily="34" charset="0"/>
              <a:buChar char="•"/>
            </a:pPr>
            <a:r>
              <a:rPr lang="en-US" sz="2200" dirty="0">
                <a:solidFill>
                  <a:srgbClr val="061415"/>
                </a:solidFill>
              </a:rPr>
              <a:t>Nonfiction – </a:t>
            </a:r>
            <a:r>
              <a:rPr lang="en-US" sz="2200" dirty="0">
                <a:solidFill>
                  <a:srgbClr val="0061E2"/>
                </a:solidFill>
                <a:hlinkClick r:id="rId5"/>
              </a:rPr>
              <a:t>Book Title Generator</a:t>
            </a:r>
            <a:endParaRPr lang="en-US" sz="2200" dirty="0">
              <a:solidFill>
                <a:srgbClr val="061415"/>
              </a:solidFill>
            </a:endParaRPr>
          </a:p>
          <a:p>
            <a:endParaRPr lang="en-US" dirty="0"/>
          </a:p>
        </p:txBody>
      </p:sp>
      <p:sp>
        <p:nvSpPr>
          <p:cNvPr id="4" name="Content Placeholder 3">
            <a:extLst>
              <a:ext uri="{FF2B5EF4-FFF2-40B4-BE49-F238E27FC236}">
                <a16:creationId xmlns:a16="http://schemas.microsoft.com/office/drawing/2014/main" id="{19A522FE-8E6A-A253-4F6E-D9542E87BF1E}"/>
              </a:ext>
            </a:extLst>
          </p:cNvPr>
          <p:cNvSpPr>
            <a:spLocks noGrp="1"/>
          </p:cNvSpPr>
          <p:nvPr>
            <p:ph sz="half" idx="2"/>
          </p:nvPr>
        </p:nvSpPr>
        <p:spPr>
          <a:xfrm>
            <a:off x="6172200" y="1819398"/>
            <a:ext cx="5410200" cy="4095593"/>
          </a:xfrm>
        </p:spPr>
        <p:txBody>
          <a:bodyPr>
            <a:normAutofit fontScale="92500"/>
          </a:bodyPr>
          <a:lstStyle/>
          <a:p>
            <a:pPr marL="342900" indent="-342900" fontAlgn="base">
              <a:buFont typeface="Arial" panose="020B0604020202020204" pitchFamily="34" charset="0"/>
              <a:buChar char="•"/>
            </a:pPr>
            <a:r>
              <a:rPr lang="en-US" sz="2200" dirty="0">
                <a:solidFill>
                  <a:srgbClr val="061415"/>
                </a:solidFill>
              </a:rPr>
              <a:t>Fiction</a:t>
            </a:r>
          </a:p>
          <a:p>
            <a:pPr marL="571500" lvl="1" indent="-342900" fontAlgn="base">
              <a:buFont typeface="Arial" panose="020B0604020202020204" pitchFamily="34" charset="0"/>
              <a:buChar char="•"/>
            </a:pPr>
            <a:r>
              <a:rPr lang="en-US" sz="2200" dirty="0">
                <a:solidFill>
                  <a:srgbClr val="061415"/>
                </a:solidFill>
              </a:rPr>
              <a:t>Fantasy – </a:t>
            </a:r>
            <a:r>
              <a:rPr lang="en-US" sz="2200" dirty="0">
                <a:solidFill>
                  <a:srgbClr val="0061E2"/>
                </a:solidFill>
                <a:hlinkClick r:id="rId6"/>
              </a:rPr>
              <a:t>Fantasy Novel Title Generator</a:t>
            </a:r>
            <a:endParaRPr lang="en-US" sz="2200" dirty="0">
              <a:solidFill>
                <a:srgbClr val="061415"/>
              </a:solidFill>
            </a:endParaRPr>
          </a:p>
          <a:p>
            <a:pPr marL="571500" lvl="1" indent="-342900" fontAlgn="base">
              <a:buFont typeface="Arial" panose="020B0604020202020204" pitchFamily="34" charset="0"/>
              <a:buChar char="•"/>
            </a:pPr>
            <a:r>
              <a:rPr lang="en-US" sz="2200" dirty="0">
                <a:solidFill>
                  <a:srgbClr val="061415"/>
                </a:solidFill>
              </a:rPr>
              <a:t>Fiction – </a:t>
            </a:r>
            <a:r>
              <a:rPr lang="en-US" sz="2200" dirty="0">
                <a:solidFill>
                  <a:srgbClr val="0061E2"/>
                </a:solidFill>
                <a:hlinkClick r:id="rId7"/>
              </a:rPr>
              <a:t>Create Your Own Story Title Generator</a:t>
            </a:r>
            <a:endParaRPr lang="en-US" sz="2200" dirty="0">
              <a:solidFill>
                <a:srgbClr val="061415"/>
              </a:solidFill>
            </a:endParaRPr>
          </a:p>
          <a:p>
            <a:pPr marL="571500" lvl="1" indent="-342900" fontAlgn="base">
              <a:buFont typeface="Arial" panose="020B0604020202020204" pitchFamily="34" charset="0"/>
              <a:buChar char="•"/>
            </a:pPr>
            <a:r>
              <a:rPr lang="en-US" sz="2200" dirty="0">
                <a:solidFill>
                  <a:srgbClr val="061415"/>
                </a:solidFill>
              </a:rPr>
              <a:t>Science Fiction – </a:t>
            </a:r>
            <a:r>
              <a:rPr lang="en-US" sz="2200" dirty="0">
                <a:solidFill>
                  <a:srgbClr val="0061E2"/>
                </a:solidFill>
                <a:hlinkClick r:id="rId8"/>
              </a:rPr>
              <a:t>Pulp Sci-Fi Title-O-Tron</a:t>
            </a:r>
            <a:endParaRPr lang="en-US" sz="2200" dirty="0">
              <a:solidFill>
                <a:srgbClr val="061415"/>
              </a:solidFill>
            </a:endParaRPr>
          </a:p>
          <a:p>
            <a:pPr marL="571500" lvl="1" indent="-342900" fontAlgn="base">
              <a:buFont typeface="Arial" panose="020B0604020202020204" pitchFamily="34" charset="0"/>
              <a:buChar char="•"/>
            </a:pPr>
            <a:r>
              <a:rPr lang="en-US" sz="2200" dirty="0">
                <a:solidFill>
                  <a:srgbClr val="061415"/>
                </a:solidFill>
              </a:rPr>
              <a:t>Sci-fi and Fantasy – </a:t>
            </a:r>
            <a:r>
              <a:rPr lang="en-US" sz="2200" dirty="0" err="1">
                <a:solidFill>
                  <a:srgbClr val="0061E2"/>
                </a:solidFill>
                <a:hlinkClick r:id="rId9"/>
              </a:rPr>
              <a:t>UKRifter’s</a:t>
            </a:r>
            <a:r>
              <a:rPr lang="en-US" sz="2200" dirty="0">
                <a:solidFill>
                  <a:srgbClr val="0061E2"/>
                </a:solidFill>
                <a:hlinkClick r:id="rId9"/>
              </a:rPr>
              <a:t> Book Title Generator</a:t>
            </a:r>
            <a:endParaRPr lang="en-US" sz="2200" dirty="0">
              <a:solidFill>
                <a:srgbClr val="061415"/>
              </a:solidFill>
            </a:endParaRPr>
          </a:p>
          <a:p>
            <a:pPr marL="571500" lvl="1" indent="-342900" fontAlgn="base">
              <a:buFont typeface="Arial" panose="020B0604020202020204" pitchFamily="34" charset="0"/>
              <a:buChar char="•"/>
            </a:pPr>
            <a:r>
              <a:rPr lang="en-US" sz="2200" dirty="0">
                <a:solidFill>
                  <a:srgbClr val="061415"/>
                </a:solidFill>
              </a:rPr>
              <a:t>Fiction – </a:t>
            </a:r>
            <a:r>
              <a:rPr lang="en-US" sz="2200" dirty="0">
                <a:solidFill>
                  <a:srgbClr val="0061E2"/>
                </a:solidFill>
                <a:hlinkClick r:id="rId10"/>
              </a:rPr>
              <a:t>Story </a:t>
            </a:r>
            <a:r>
              <a:rPr lang="en-US" sz="2200" dirty="0" err="1">
                <a:solidFill>
                  <a:srgbClr val="0061E2"/>
                </a:solidFill>
                <a:hlinkClick r:id="rId10"/>
              </a:rPr>
              <a:t>Toolz</a:t>
            </a:r>
            <a:r>
              <a:rPr lang="en-US" sz="2200" dirty="0">
                <a:solidFill>
                  <a:srgbClr val="0061E2"/>
                </a:solidFill>
                <a:hlinkClick r:id="rId10"/>
              </a:rPr>
              <a:t> Half Title Generator</a:t>
            </a:r>
            <a:endParaRPr lang="en-US" sz="2200" dirty="0">
              <a:solidFill>
                <a:srgbClr val="061415"/>
              </a:solidFill>
            </a:endParaRPr>
          </a:p>
          <a:p>
            <a:endParaRPr lang="en-US" dirty="0"/>
          </a:p>
        </p:txBody>
      </p:sp>
      <p:sp>
        <p:nvSpPr>
          <p:cNvPr id="5" name="Date Placeholder 4">
            <a:extLst>
              <a:ext uri="{FF2B5EF4-FFF2-40B4-BE49-F238E27FC236}">
                <a16:creationId xmlns:a16="http://schemas.microsoft.com/office/drawing/2014/main" id="{CD5ACEA5-4FCD-FCD9-2B86-B8F2E31CB830}"/>
              </a:ext>
            </a:extLst>
          </p:cNvPr>
          <p:cNvSpPr>
            <a:spLocks noGrp="1"/>
          </p:cNvSpPr>
          <p:nvPr>
            <p:ph type="dt" sz="half" idx="10"/>
          </p:nvPr>
        </p:nvSpPr>
        <p:spPr/>
        <p:txBody>
          <a:bodyPr/>
          <a:lstStyle/>
          <a:p>
            <a:fld id="{6964165F-5B51-4CEC-88CA-4D64DFF05FC8}" type="datetime1">
              <a:rPr lang="en-US" smtClean="0"/>
              <a:t>7/16/2024</a:t>
            </a:fld>
            <a:endParaRPr lang="en-US" dirty="0"/>
          </a:p>
        </p:txBody>
      </p:sp>
      <p:sp>
        <p:nvSpPr>
          <p:cNvPr id="6" name="Footer Placeholder 5">
            <a:extLst>
              <a:ext uri="{FF2B5EF4-FFF2-40B4-BE49-F238E27FC236}">
                <a16:creationId xmlns:a16="http://schemas.microsoft.com/office/drawing/2014/main" id="{CAF6DE24-0D6E-8E8A-A744-FB5863E2368A}"/>
              </a:ext>
            </a:extLst>
          </p:cNvPr>
          <p:cNvSpPr>
            <a:spLocks noGrp="1"/>
          </p:cNvSpPr>
          <p:nvPr>
            <p:ph type="ftr" sz="quarter" idx="11"/>
          </p:nvPr>
        </p:nvSpPr>
        <p:spPr/>
        <p:txBody>
          <a:bodyPr/>
          <a:lstStyle/>
          <a:p>
            <a:r>
              <a:rPr lang="en-US"/>
              <a:t>c Allen H. Mesch</a:t>
            </a:r>
            <a:endParaRPr lang="en-US" dirty="0"/>
          </a:p>
        </p:txBody>
      </p:sp>
      <p:sp>
        <p:nvSpPr>
          <p:cNvPr id="7" name="Slide Number Placeholder 6">
            <a:extLst>
              <a:ext uri="{FF2B5EF4-FFF2-40B4-BE49-F238E27FC236}">
                <a16:creationId xmlns:a16="http://schemas.microsoft.com/office/drawing/2014/main" id="{9173E12F-6AF4-D150-3D47-0524BFEFD155}"/>
              </a:ext>
            </a:extLst>
          </p:cNvPr>
          <p:cNvSpPr>
            <a:spLocks noGrp="1"/>
          </p:cNvSpPr>
          <p:nvPr>
            <p:ph type="sldNum" sz="quarter" idx="12"/>
          </p:nvPr>
        </p:nvSpPr>
        <p:spPr/>
        <p:txBody>
          <a:bodyPr/>
          <a:lstStyle/>
          <a:p>
            <a:fld id="{1F646F3F-274D-499B-ABBE-824EB4ABDC3D}" type="slidenum">
              <a:rPr lang="en-US" smtClean="0"/>
              <a:t>47</a:t>
            </a:fld>
            <a:endParaRPr lang="en-US" dirty="0"/>
          </a:p>
        </p:txBody>
      </p:sp>
      <p:sp>
        <p:nvSpPr>
          <p:cNvPr id="8" name="TextBox 7">
            <a:extLst>
              <a:ext uri="{FF2B5EF4-FFF2-40B4-BE49-F238E27FC236}">
                <a16:creationId xmlns:a16="http://schemas.microsoft.com/office/drawing/2014/main" id="{B2476998-E1FE-0A33-CE29-FC58BBC088C7}"/>
              </a:ext>
            </a:extLst>
          </p:cNvPr>
          <p:cNvSpPr txBox="1"/>
          <p:nvPr/>
        </p:nvSpPr>
        <p:spPr>
          <a:xfrm>
            <a:off x="965915" y="5751986"/>
            <a:ext cx="8976575" cy="338554"/>
          </a:xfrm>
          <a:prstGeom prst="rect">
            <a:avLst/>
          </a:prstGeom>
          <a:noFill/>
        </p:spPr>
        <p:txBody>
          <a:bodyPr wrap="square" rtlCol="0">
            <a:spAutoFit/>
          </a:bodyPr>
          <a:lstStyle/>
          <a:p>
            <a:r>
              <a:rPr lang="en-US" sz="1600" dirty="0"/>
              <a:t>See: https://self-publishingschool.com/book-title-ideas-choose-perfect-title-book/</a:t>
            </a:r>
          </a:p>
        </p:txBody>
      </p:sp>
    </p:spTree>
    <p:extLst>
      <p:ext uri="{BB962C8B-B14F-4D97-AF65-F5344CB8AC3E}">
        <p14:creationId xmlns:p14="http://schemas.microsoft.com/office/powerpoint/2010/main" val="323364820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300D3649-1F2A-1040-314F-9A0B81F19390}"/>
              </a:ext>
            </a:extLst>
          </p:cNvPr>
          <p:cNvSpPr>
            <a:spLocks noGrp="1"/>
          </p:cNvSpPr>
          <p:nvPr>
            <p:ph type="title"/>
          </p:nvPr>
        </p:nvSpPr>
        <p:spPr>
          <a:xfrm>
            <a:off x="609600" y="451186"/>
            <a:ext cx="10972800" cy="863085"/>
          </a:xfrm>
        </p:spPr>
        <p:txBody>
          <a:bodyPr>
            <a:normAutofit/>
          </a:bodyPr>
          <a:lstStyle/>
          <a:p>
            <a:r>
              <a:rPr lang="en-US" sz="4000" dirty="0"/>
              <a:t>Ideas for Fiction Titles – Part 1</a:t>
            </a:r>
          </a:p>
        </p:txBody>
      </p:sp>
      <p:sp>
        <p:nvSpPr>
          <p:cNvPr id="8" name="Rectangle 1">
            <a:extLst>
              <a:ext uri="{FF2B5EF4-FFF2-40B4-BE49-F238E27FC236}">
                <a16:creationId xmlns:a16="http://schemas.microsoft.com/office/drawing/2014/main" id="{56052093-70FD-5EFA-E2B1-80AD686D5A37}"/>
              </a:ext>
            </a:extLst>
          </p:cNvPr>
          <p:cNvSpPr>
            <a:spLocks noGrp="1" noChangeArrowheads="1"/>
          </p:cNvSpPr>
          <p:nvPr>
            <p:ph idx="1"/>
          </p:nvPr>
        </p:nvSpPr>
        <p:spPr bwMode="auto">
          <a:xfrm>
            <a:off x="507105" y="1575271"/>
            <a:ext cx="8114381" cy="44377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14283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457200" marR="0" lvl="0" indent="-457200" algn="l" defTabSz="914400" rtl="0" eaLnBrk="0" fontAlgn="base" latinLnBrk="0" hangingPunct="0">
              <a:lnSpc>
                <a:spcPct val="100000"/>
              </a:lnSpc>
              <a:spcBef>
                <a:spcPct val="0"/>
              </a:spcBef>
              <a:spcAft>
                <a:spcPts val="600"/>
              </a:spcAft>
              <a:buClrTx/>
              <a:buSzTx/>
              <a:buFont typeface="+mj-lt"/>
              <a:buAutoNum type="arabicPeriod"/>
              <a:tabLst/>
            </a:pPr>
            <a:r>
              <a:rPr kumimoji="0" lang="en-US" altLang="en-US" sz="2200" b="0" i="0" u="none" strike="noStrike" cap="none" normalizeH="0" baseline="0" dirty="0">
                <a:ln>
                  <a:noFill/>
                </a:ln>
                <a:solidFill>
                  <a:srgbClr val="2A2A2A"/>
                </a:solidFill>
                <a:effectLst/>
                <a:latin typeface="+mn-lt"/>
              </a:rPr>
              <a:t>Start Free Writing to Find Keywords</a:t>
            </a:r>
            <a:br>
              <a:rPr kumimoji="0" lang="en-US" altLang="en-US" sz="2200" b="0" i="0" u="none" strike="noStrike" cap="none" normalizeH="0" baseline="0" dirty="0">
                <a:ln>
                  <a:noFill/>
                </a:ln>
                <a:solidFill>
                  <a:srgbClr val="2A2A2A"/>
                </a:solidFill>
                <a:effectLst/>
                <a:latin typeface="+mn-lt"/>
              </a:rPr>
            </a:br>
            <a:r>
              <a:rPr kumimoji="0" lang="en-US" altLang="en-US" sz="2200" b="0" i="0" u="none" strike="noStrike" cap="none" normalizeH="0" baseline="0" dirty="0">
                <a:ln>
                  <a:noFill/>
                </a:ln>
                <a:solidFill>
                  <a:srgbClr val="2A2A2A"/>
                </a:solidFill>
                <a:effectLst/>
                <a:latin typeface="+mn-lt"/>
              </a:rPr>
              <a:t>Write absolutely anything that comes into your head: </a:t>
            </a:r>
            <a:br>
              <a:rPr kumimoji="0" lang="en-US" altLang="en-US" sz="2200" b="0" i="0" u="none" strike="noStrike" cap="none" normalizeH="0" baseline="0" dirty="0">
                <a:ln>
                  <a:noFill/>
                </a:ln>
                <a:solidFill>
                  <a:srgbClr val="2A2A2A"/>
                </a:solidFill>
                <a:effectLst/>
                <a:latin typeface="+mn-lt"/>
              </a:rPr>
            </a:br>
            <a:r>
              <a:rPr kumimoji="0" lang="en-US" altLang="en-US" sz="2200" b="0" i="0" u="none" strike="noStrike" cap="none" normalizeH="0" baseline="0" dirty="0">
                <a:ln>
                  <a:noFill/>
                </a:ln>
                <a:solidFill>
                  <a:srgbClr val="2A2A2A"/>
                </a:solidFill>
                <a:effectLst/>
                <a:latin typeface="+mn-lt"/>
              </a:rPr>
              <a:t>words, phrases, names, places,  and adjectives. </a:t>
            </a:r>
          </a:p>
          <a:p>
            <a:pPr marL="457200" marR="0" lvl="0" indent="-457200" algn="l" defTabSz="914400" rtl="0" eaLnBrk="0" fontAlgn="base" latinLnBrk="0" hangingPunct="0">
              <a:lnSpc>
                <a:spcPct val="100000"/>
              </a:lnSpc>
              <a:spcBef>
                <a:spcPct val="0"/>
              </a:spcBef>
              <a:spcAft>
                <a:spcPts val="600"/>
              </a:spcAft>
              <a:buClrTx/>
              <a:buSzTx/>
              <a:buFont typeface="+mj-lt"/>
              <a:buAutoNum type="arabicPeriod"/>
              <a:tabLst/>
            </a:pPr>
            <a:r>
              <a:rPr kumimoji="0" lang="en-US" altLang="en-US" sz="2200" b="0" i="0" u="none" strike="noStrike" cap="none" normalizeH="0" baseline="0" dirty="0">
                <a:ln>
                  <a:noFill/>
                </a:ln>
                <a:solidFill>
                  <a:srgbClr val="2A2A2A"/>
                </a:solidFill>
                <a:effectLst/>
                <a:latin typeface="+mn-lt"/>
              </a:rPr>
              <a:t>Try Playing Around with Formats like:</a:t>
            </a:r>
            <a:br>
              <a:rPr kumimoji="0" lang="en-US" altLang="en-US" sz="2200" b="0" i="0" u="none" strike="noStrike" cap="none" normalizeH="0" baseline="0" dirty="0">
                <a:ln>
                  <a:noFill/>
                </a:ln>
                <a:solidFill>
                  <a:srgbClr val="2A2A2A"/>
                </a:solidFill>
                <a:effectLst/>
                <a:latin typeface="+mn-lt"/>
              </a:rPr>
            </a:br>
            <a:r>
              <a:rPr kumimoji="0" lang="en-US" altLang="en-US" sz="2200" b="0" i="0" u="none" strike="noStrike" cap="none" normalizeH="0" baseline="0" dirty="0">
                <a:ln>
                  <a:noFill/>
                </a:ln>
                <a:solidFill>
                  <a:schemeClr val="tx1"/>
                </a:solidFill>
                <a:effectLst/>
                <a:latin typeface="+mn-lt"/>
              </a:rPr>
              <a:t>“The _____ of _______” </a:t>
            </a:r>
            <a:r>
              <a:rPr kumimoji="0" lang="en-US" altLang="en-US" sz="2200" b="0" i="0" u="none" strike="noStrike" cap="none" normalizeH="0" baseline="0" dirty="0">
                <a:ln>
                  <a:noFill/>
                </a:ln>
                <a:solidFill>
                  <a:srgbClr val="2A2A2A"/>
                </a:solidFill>
                <a:effectLst/>
                <a:latin typeface="+mn-lt"/>
              </a:rPr>
              <a:t>or </a:t>
            </a:r>
            <a:r>
              <a:rPr kumimoji="0" lang="en-US" altLang="en-US" sz="2200" b="0" i="0" u="none" strike="noStrike" cap="none" normalizeH="0" baseline="0" dirty="0">
                <a:ln>
                  <a:noFill/>
                </a:ln>
                <a:solidFill>
                  <a:schemeClr val="tx1"/>
                </a:solidFill>
                <a:effectLst/>
                <a:latin typeface="+mn-lt"/>
              </a:rPr>
              <a:t>“______ and the _____”</a:t>
            </a:r>
          </a:p>
          <a:p>
            <a:pPr marL="457200" marR="0" lvl="0" indent="-457200" algn="l" defTabSz="914400" rtl="0" eaLnBrk="0" fontAlgn="base" latinLnBrk="0" hangingPunct="0">
              <a:lnSpc>
                <a:spcPct val="100000"/>
              </a:lnSpc>
              <a:spcBef>
                <a:spcPct val="0"/>
              </a:spcBef>
              <a:spcAft>
                <a:spcPts val="600"/>
              </a:spcAft>
              <a:buClrTx/>
              <a:buSzTx/>
              <a:buFont typeface="+mj-lt"/>
              <a:buAutoNum type="arabicPeriod"/>
              <a:tabLst/>
            </a:pPr>
            <a:r>
              <a:rPr kumimoji="0" lang="en-US" altLang="en-US" sz="2200" b="0" i="0" u="none" strike="noStrike" cap="none" normalizeH="0" baseline="0" dirty="0">
                <a:ln>
                  <a:noFill/>
                </a:ln>
                <a:solidFill>
                  <a:srgbClr val="2A2A2A"/>
                </a:solidFill>
                <a:effectLst/>
                <a:latin typeface="+mn-lt"/>
              </a:rPr>
              <a:t>If your central character has a quirky name or a title (like Doctor or Detective) (e.g. Thomas Hardy’s Jude the Obscure, </a:t>
            </a:r>
          </a:p>
          <a:p>
            <a:pPr marL="457200" marR="0" lvl="0" indent="-457200" algn="l" defTabSz="914400" rtl="0" eaLnBrk="0" fontAlgn="base" latinLnBrk="0" hangingPunct="0">
              <a:lnSpc>
                <a:spcPct val="100000"/>
              </a:lnSpc>
              <a:spcBef>
                <a:spcPct val="0"/>
              </a:spcBef>
              <a:spcAft>
                <a:spcPts val="600"/>
              </a:spcAft>
              <a:buClrTx/>
              <a:buSzTx/>
              <a:buFont typeface="+mj-lt"/>
              <a:buAutoNum type="arabicPeriod"/>
              <a:tabLst/>
            </a:pPr>
            <a:r>
              <a:rPr kumimoji="0" lang="en-US" altLang="en-US" sz="2200" b="0" i="0" u="none" strike="noStrike" cap="none" normalizeH="0" baseline="0" dirty="0">
                <a:ln>
                  <a:noFill/>
                </a:ln>
                <a:solidFill>
                  <a:srgbClr val="2A2A2A"/>
                </a:solidFill>
                <a:effectLst/>
                <a:latin typeface="+mn-lt"/>
              </a:rPr>
              <a:t>Keep your setting in mind</a:t>
            </a:r>
            <a:br>
              <a:rPr kumimoji="0" lang="en-US" altLang="en-US" sz="2200" b="0" i="0" u="none" strike="noStrike" cap="none" normalizeH="0" baseline="0" dirty="0">
                <a:ln>
                  <a:noFill/>
                </a:ln>
                <a:solidFill>
                  <a:srgbClr val="2A2A2A"/>
                </a:solidFill>
                <a:effectLst/>
                <a:latin typeface="+mn-lt"/>
              </a:rPr>
            </a:br>
            <a:r>
              <a:rPr kumimoji="0" lang="en-US" altLang="en-US" sz="2200" b="0" i="0" u="none" strike="noStrike" cap="none" normalizeH="0" baseline="0" dirty="0">
                <a:ln>
                  <a:noFill/>
                </a:ln>
                <a:solidFill>
                  <a:srgbClr val="2A2A2A"/>
                </a:solidFill>
                <a:effectLst/>
                <a:latin typeface="+mn-lt"/>
              </a:rPr>
              <a:t>Is your book set somewhere particularly interesting or significant? (</a:t>
            </a:r>
            <a:r>
              <a:rPr kumimoji="0" lang="en-US" altLang="en-US" sz="2200" b="0" i="0" u="none" strike="noStrike" cap="none" normalizeH="0" baseline="0" dirty="0" err="1">
                <a:ln>
                  <a:noFill/>
                </a:ln>
                <a:solidFill>
                  <a:srgbClr val="2A2A2A"/>
                </a:solidFill>
                <a:effectLst/>
                <a:latin typeface="+mn-lt"/>
              </a:rPr>
              <a:t>e,g</a:t>
            </a:r>
            <a:r>
              <a:rPr kumimoji="0" lang="en-US" altLang="en-US" sz="2200" b="0" i="0" u="none" strike="noStrike" cap="none" normalizeH="0" baseline="0" dirty="0">
                <a:ln>
                  <a:noFill/>
                </a:ln>
                <a:solidFill>
                  <a:srgbClr val="2A2A2A"/>
                </a:solidFill>
                <a:effectLst/>
                <a:latin typeface="+mn-lt"/>
              </a:rPr>
              <a:t>, </a:t>
            </a:r>
            <a:r>
              <a:rPr kumimoji="0" lang="en-US" altLang="en-US" sz="2200" b="0" i="1" u="none" strike="noStrike" cap="none" normalizeH="0" baseline="0" dirty="0">
                <a:ln>
                  <a:noFill/>
                </a:ln>
                <a:solidFill>
                  <a:srgbClr val="2A2A2A"/>
                </a:solidFill>
                <a:effectLst/>
                <a:latin typeface="+mn-lt"/>
              </a:rPr>
              <a:t>The Wizard of Oz </a:t>
            </a:r>
            <a:r>
              <a:rPr kumimoji="0" lang="en-US" altLang="en-US" sz="2200" b="0" i="0" u="none" strike="noStrike" cap="none" normalizeH="0" baseline="0" dirty="0">
                <a:ln>
                  <a:noFill/>
                </a:ln>
                <a:solidFill>
                  <a:srgbClr val="2A2A2A"/>
                </a:solidFill>
                <a:effectLst/>
                <a:latin typeface="+mn-lt"/>
              </a:rPr>
              <a:t>or </a:t>
            </a:r>
            <a:r>
              <a:rPr kumimoji="0" lang="en-US" altLang="en-US" sz="2200" b="0" i="1" u="none" strike="noStrike" cap="none" normalizeH="0" baseline="0" dirty="0">
                <a:ln>
                  <a:noFill/>
                </a:ln>
                <a:solidFill>
                  <a:srgbClr val="2A2A2A"/>
                </a:solidFill>
                <a:effectLst/>
                <a:latin typeface="+mn-lt"/>
              </a:rPr>
              <a:t>Picnic at Hanging Rock</a:t>
            </a:r>
            <a:r>
              <a:rPr kumimoji="0" lang="en-US" altLang="en-US" sz="2200" b="0" i="0" u="none" strike="noStrike" cap="none" normalizeH="0" baseline="0" dirty="0">
                <a:ln>
                  <a:noFill/>
                </a:ln>
                <a:solidFill>
                  <a:srgbClr val="2A2A2A"/>
                </a:solidFill>
                <a:effectLst/>
                <a:latin typeface="+mn-lt"/>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5" name="Date Placeholder 4">
            <a:extLst>
              <a:ext uri="{FF2B5EF4-FFF2-40B4-BE49-F238E27FC236}">
                <a16:creationId xmlns:a16="http://schemas.microsoft.com/office/drawing/2014/main" id="{18E057E4-29F3-6E3D-6EA2-A6E97D4F1FF3}"/>
              </a:ext>
            </a:extLst>
          </p:cNvPr>
          <p:cNvSpPr>
            <a:spLocks noGrp="1"/>
          </p:cNvSpPr>
          <p:nvPr>
            <p:ph type="dt" sz="half" idx="10"/>
          </p:nvPr>
        </p:nvSpPr>
        <p:spPr/>
        <p:txBody>
          <a:bodyPr/>
          <a:lstStyle/>
          <a:p>
            <a:fld id="{6964165F-5B51-4CEC-88CA-4D64DFF05FC8}" type="datetime1">
              <a:rPr lang="en-US" smtClean="0"/>
              <a:t>7/16/2024</a:t>
            </a:fld>
            <a:endParaRPr lang="en-US" dirty="0"/>
          </a:p>
        </p:txBody>
      </p:sp>
      <p:sp>
        <p:nvSpPr>
          <p:cNvPr id="6" name="Footer Placeholder 5">
            <a:extLst>
              <a:ext uri="{FF2B5EF4-FFF2-40B4-BE49-F238E27FC236}">
                <a16:creationId xmlns:a16="http://schemas.microsoft.com/office/drawing/2014/main" id="{CCBE5C1B-306C-4D07-7FBF-0E85F0E6864F}"/>
              </a:ext>
            </a:extLst>
          </p:cNvPr>
          <p:cNvSpPr>
            <a:spLocks noGrp="1"/>
          </p:cNvSpPr>
          <p:nvPr>
            <p:ph type="ftr" sz="quarter" idx="11"/>
          </p:nvPr>
        </p:nvSpPr>
        <p:spPr/>
        <p:txBody>
          <a:bodyPr/>
          <a:lstStyle/>
          <a:p>
            <a:r>
              <a:rPr lang="en-US"/>
              <a:t>c Allen H. Mesch</a:t>
            </a:r>
            <a:endParaRPr lang="en-US" dirty="0"/>
          </a:p>
        </p:txBody>
      </p:sp>
      <p:sp>
        <p:nvSpPr>
          <p:cNvPr id="7" name="Slide Number Placeholder 6">
            <a:extLst>
              <a:ext uri="{FF2B5EF4-FFF2-40B4-BE49-F238E27FC236}">
                <a16:creationId xmlns:a16="http://schemas.microsoft.com/office/drawing/2014/main" id="{871807F6-7D1F-6B86-F69B-93C78DF202AF}"/>
              </a:ext>
            </a:extLst>
          </p:cNvPr>
          <p:cNvSpPr>
            <a:spLocks noGrp="1"/>
          </p:cNvSpPr>
          <p:nvPr>
            <p:ph type="sldNum" sz="quarter" idx="12"/>
          </p:nvPr>
        </p:nvSpPr>
        <p:spPr/>
        <p:txBody>
          <a:bodyPr/>
          <a:lstStyle/>
          <a:p>
            <a:fld id="{1F646F3F-274D-499B-ABBE-824EB4ABDC3D}" type="slidenum">
              <a:rPr lang="en-US" smtClean="0"/>
              <a:t>48</a:t>
            </a:fld>
            <a:endParaRPr lang="en-US" dirty="0"/>
          </a:p>
        </p:txBody>
      </p:sp>
      <p:pic>
        <p:nvPicPr>
          <p:cNvPr id="10" name="Picture 2">
            <a:extLst>
              <a:ext uri="{FF2B5EF4-FFF2-40B4-BE49-F238E27FC236}">
                <a16:creationId xmlns:a16="http://schemas.microsoft.com/office/drawing/2014/main" id="{DC19D8FF-1598-DA48-ED78-B74998734F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14192" y="1575270"/>
            <a:ext cx="3005903" cy="44377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61757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300D3649-1F2A-1040-314F-9A0B81F19390}"/>
              </a:ext>
            </a:extLst>
          </p:cNvPr>
          <p:cNvSpPr>
            <a:spLocks noGrp="1"/>
          </p:cNvSpPr>
          <p:nvPr>
            <p:ph type="title"/>
          </p:nvPr>
        </p:nvSpPr>
        <p:spPr>
          <a:xfrm>
            <a:off x="609600" y="451186"/>
            <a:ext cx="10972800" cy="863085"/>
          </a:xfrm>
        </p:spPr>
        <p:txBody>
          <a:bodyPr>
            <a:normAutofit/>
          </a:bodyPr>
          <a:lstStyle/>
          <a:p>
            <a:r>
              <a:rPr lang="en-US" sz="4000" dirty="0"/>
              <a:t>Ideas for Fiction Titles – Part 2</a:t>
            </a:r>
          </a:p>
        </p:txBody>
      </p:sp>
      <p:sp>
        <p:nvSpPr>
          <p:cNvPr id="8" name="Rectangle 1">
            <a:extLst>
              <a:ext uri="{FF2B5EF4-FFF2-40B4-BE49-F238E27FC236}">
                <a16:creationId xmlns:a16="http://schemas.microsoft.com/office/drawing/2014/main" id="{56052093-70FD-5EFA-E2B1-80AD686D5A37}"/>
              </a:ext>
            </a:extLst>
          </p:cNvPr>
          <p:cNvSpPr>
            <a:spLocks noGrp="1" noChangeArrowheads="1"/>
          </p:cNvSpPr>
          <p:nvPr>
            <p:ph idx="1"/>
          </p:nvPr>
        </p:nvSpPr>
        <p:spPr bwMode="auto">
          <a:xfrm>
            <a:off x="609600" y="1427362"/>
            <a:ext cx="8040914" cy="4699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14283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457200" marR="0" lvl="0" indent="-457200" algn="l" defTabSz="914400" rtl="0" eaLnBrk="0" fontAlgn="base" latinLnBrk="0" hangingPunct="0">
              <a:lnSpc>
                <a:spcPct val="100000"/>
              </a:lnSpc>
              <a:spcBef>
                <a:spcPct val="0"/>
              </a:spcBef>
              <a:spcAft>
                <a:spcPts val="600"/>
              </a:spcAft>
              <a:buClrTx/>
              <a:buSzTx/>
              <a:buFont typeface="+mj-lt"/>
              <a:buAutoNum type="arabicPeriod" startAt="5"/>
              <a:tabLst/>
            </a:pPr>
            <a:r>
              <a:rPr kumimoji="0" lang="en-US" altLang="en-US" sz="2200" b="0" i="0" u="none" strike="noStrike" cap="none" normalizeH="0" baseline="0" dirty="0">
                <a:ln>
                  <a:noFill/>
                </a:ln>
                <a:solidFill>
                  <a:srgbClr val="2A2A2A"/>
                </a:solidFill>
                <a:effectLst/>
                <a:latin typeface="+mn-lt"/>
              </a:rPr>
              <a:t>Look for book title ideas in famous Phrases </a:t>
            </a:r>
            <a:br>
              <a:rPr kumimoji="0" lang="en-US" altLang="en-US" sz="2200" b="0" i="0" u="none" strike="noStrike" cap="none" normalizeH="0" baseline="0" dirty="0">
                <a:ln>
                  <a:noFill/>
                </a:ln>
                <a:solidFill>
                  <a:srgbClr val="2A2A2A"/>
                </a:solidFill>
                <a:effectLst/>
                <a:latin typeface="+mn-lt"/>
              </a:rPr>
            </a:br>
            <a:r>
              <a:rPr kumimoji="0" lang="en-US" altLang="en-US" sz="2200" b="0" i="0" u="none" strike="noStrike" cap="none" normalizeH="0" baseline="0" dirty="0">
                <a:ln>
                  <a:noFill/>
                </a:ln>
                <a:solidFill>
                  <a:srgbClr val="2A2A2A"/>
                </a:solidFill>
                <a:effectLst/>
                <a:latin typeface="+mn-lt"/>
              </a:rPr>
              <a:t>Think Harper Lee’s </a:t>
            </a:r>
            <a:r>
              <a:rPr kumimoji="0" lang="en-US" altLang="en-US" sz="2200" b="0" i="1" u="none" strike="noStrike" cap="none" normalizeH="0" baseline="0" dirty="0">
                <a:ln>
                  <a:noFill/>
                </a:ln>
                <a:solidFill>
                  <a:srgbClr val="2A2A2A"/>
                </a:solidFill>
                <a:effectLst/>
                <a:latin typeface="+mn-lt"/>
              </a:rPr>
              <a:t>To Kill A Mockingbird</a:t>
            </a:r>
            <a:r>
              <a:rPr kumimoji="0" lang="en-US" altLang="en-US" sz="2200" b="0" i="0" u="none" strike="noStrike" cap="none" normalizeH="0" baseline="0" dirty="0">
                <a:ln>
                  <a:noFill/>
                </a:ln>
                <a:solidFill>
                  <a:srgbClr val="2A2A2A"/>
                </a:solidFill>
                <a:effectLst/>
                <a:latin typeface="+mn-lt"/>
              </a:rPr>
              <a:t> here.  </a:t>
            </a:r>
            <a:br>
              <a:rPr kumimoji="0" lang="en-US" altLang="en-US" sz="2200" b="0" i="0" u="none" strike="noStrike" cap="none" normalizeH="0" baseline="0" dirty="0">
                <a:ln>
                  <a:noFill/>
                </a:ln>
                <a:solidFill>
                  <a:srgbClr val="2A2A2A"/>
                </a:solidFill>
                <a:effectLst/>
                <a:latin typeface="+mn-lt"/>
              </a:rPr>
            </a:br>
            <a:r>
              <a:rPr kumimoji="0" lang="en-US" altLang="en-US" sz="2200" b="0" i="0" u="none" strike="noStrike" cap="none" normalizeH="0" baseline="0" dirty="0">
                <a:ln>
                  <a:noFill/>
                </a:ln>
                <a:solidFill>
                  <a:srgbClr val="2A2A2A"/>
                </a:solidFill>
                <a:effectLst/>
                <a:latin typeface="+mn-lt"/>
              </a:rPr>
              <a:t>Think of your inspiration for writing your book or central theme </a:t>
            </a:r>
          </a:p>
          <a:p>
            <a:pPr marL="457200" marR="0" lvl="0" indent="-457200" algn="l" defTabSz="914400" rtl="0" eaLnBrk="0" fontAlgn="base" latinLnBrk="0" hangingPunct="0">
              <a:lnSpc>
                <a:spcPct val="100000"/>
              </a:lnSpc>
              <a:spcBef>
                <a:spcPct val="0"/>
              </a:spcBef>
              <a:spcAft>
                <a:spcPts val="600"/>
              </a:spcAft>
              <a:buClrTx/>
              <a:buSzTx/>
              <a:buFont typeface="+mj-lt"/>
              <a:buAutoNum type="arabicPeriod" startAt="5"/>
              <a:tabLst/>
            </a:pPr>
            <a:r>
              <a:rPr kumimoji="0" lang="en-US" altLang="en-US" sz="2200" b="0" i="0" u="none" strike="noStrike" cap="none" normalizeH="0" baseline="0" dirty="0">
                <a:ln>
                  <a:noFill/>
                </a:ln>
                <a:solidFill>
                  <a:srgbClr val="2A2A2A"/>
                </a:solidFill>
                <a:effectLst/>
                <a:latin typeface="+mn-lt"/>
              </a:rPr>
              <a:t>Analyze the book titles of other books</a:t>
            </a:r>
            <a:br>
              <a:rPr kumimoji="0" lang="en-US" altLang="en-US" sz="2200" b="0" i="0" u="none" strike="noStrike" cap="none" normalizeH="0" baseline="0" dirty="0">
                <a:ln>
                  <a:noFill/>
                </a:ln>
                <a:solidFill>
                  <a:srgbClr val="2A2A2A"/>
                </a:solidFill>
                <a:effectLst/>
                <a:latin typeface="+mn-lt"/>
              </a:rPr>
            </a:br>
            <a:r>
              <a:rPr kumimoji="0" lang="en-US" altLang="en-US" sz="2200" b="0" i="0" u="none" strike="noStrike" cap="none" normalizeH="0" baseline="0" dirty="0">
                <a:ln>
                  <a:noFill/>
                </a:ln>
                <a:solidFill>
                  <a:srgbClr val="2A2A2A"/>
                </a:solidFill>
                <a:effectLst/>
                <a:latin typeface="+mn-lt"/>
              </a:rPr>
              <a:t>Many books refer to other works in their titles </a:t>
            </a:r>
            <a:br>
              <a:rPr kumimoji="0" lang="en-US" altLang="en-US" sz="2200" b="0" i="0" u="none" strike="noStrike" cap="none" normalizeH="0" baseline="0" dirty="0">
                <a:ln>
                  <a:noFill/>
                </a:ln>
                <a:solidFill>
                  <a:srgbClr val="2A2A2A"/>
                </a:solidFill>
                <a:effectLst/>
                <a:latin typeface="+mn-lt"/>
              </a:rPr>
            </a:br>
            <a:r>
              <a:rPr kumimoji="0" lang="en-US" altLang="en-US" sz="2200" b="0" i="0" u="none" strike="noStrike" cap="none" normalizeH="0" baseline="0" dirty="0">
                <a:ln>
                  <a:noFill/>
                </a:ln>
                <a:solidFill>
                  <a:srgbClr val="2A2A2A"/>
                </a:solidFill>
                <a:effectLst/>
                <a:latin typeface="+mn-lt"/>
              </a:rPr>
              <a:t>(e.g. </a:t>
            </a:r>
            <a:r>
              <a:rPr kumimoji="0" lang="en-US" altLang="en-US" sz="2200" b="0" i="1" u="none" strike="noStrike" cap="none" normalizeH="0" baseline="0" dirty="0">
                <a:ln>
                  <a:noFill/>
                </a:ln>
                <a:solidFill>
                  <a:srgbClr val="2A2A2A"/>
                </a:solidFill>
                <a:effectLst/>
                <a:latin typeface="+mn-lt"/>
              </a:rPr>
              <a:t>The Fault in Our Stars,</a:t>
            </a:r>
            <a:r>
              <a:rPr kumimoji="0" lang="en-US" altLang="en-US" sz="2200" b="0" i="0" u="none" strike="noStrike" cap="none" normalizeH="0" baseline="0" dirty="0">
                <a:ln>
                  <a:noFill/>
                </a:ln>
                <a:solidFill>
                  <a:srgbClr val="2A2A2A"/>
                </a:solidFill>
                <a:effectLst/>
                <a:latin typeface="+mn-lt"/>
              </a:rPr>
              <a:t> </a:t>
            </a:r>
            <a:r>
              <a:rPr kumimoji="0" lang="en-US" altLang="en-US" sz="2200" b="0" i="1" u="none" strike="noStrike" cap="none" normalizeH="0" baseline="0" dirty="0">
                <a:ln>
                  <a:noFill/>
                </a:ln>
                <a:solidFill>
                  <a:srgbClr val="2A2A2A"/>
                </a:solidFill>
                <a:effectLst/>
                <a:latin typeface="+mn-lt"/>
              </a:rPr>
              <a:t>Of Mice and Men,</a:t>
            </a:r>
            <a:r>
              <a:rPr kumimoji="0" lang="en-US" altLang="en-US" sz="2200" b="0" i="0" u="none" strike="noStrike" cap="none" normalizeH="0" baseline="0" dirty="0">
                <a:ln>
                  <a:noFill/>
                </a:ln>
                <a:solidFill>
                  <a:srgbClr val="2A2A2A"/>
                </a:solidFill>
                <a:effectLst/>
                <a:latin typeface="+mn-lt"/>
              </a:rPr>
              <a:t> </a:t>
            </a:r>
            <a:r>
              <a:rPr kumimoji="0" lang="en-US" altLang="en-US" sz="2200" b="0" i="1" u="none" strike="noStrike" cap="none" normalizeH="0" baseline="0" dirty="0">
                <a:ln>
                  <a:noFill/>
                </a:ln>
                <a:solidFill>
                  <a:srgbClr val="2A2A2A"/>
                </a:solidFill>
                <a:effectLst/>
                <a:latin typeface="+mn-lt"/>
              </a:rPr>
              <a:t>For Whom the Bell Tolls, and  His Dark Materials</a:t>
            </a:r>
            <a:r>
              <a:rPr kumimoji="0" lang="en-US" altLang="en-US" sz="2200" b="0" i="0" u="none" strike="noStrike" cap="none" normalizeH="0" baseline="0" dirty="0">
                <a:ln>
                  <a:noFill/>
                </a:ln>
                <a:solidFill>
                  <a:srgbClr val="2A2A2A"/>
                </a:solidFill>
                <a:effectLst/>
                <a:latin typeface="+mn-lt"/>
              </a:rPr>
              <a:t>) </a:t>
            </a:r>
          </a:p>
          <a:p>
            <a:pPr marL="457200" marR="0" lvl="0" indent="-457200" algn="l" defTabSz="914400" rtl="0" eaLnBrk="0" fontAlgn="base" latinLnBrk="0" hangingPunct="0">
              <a:lnSpc>
                <a:spcPct val="100000"/>
              </a:lnSpc>
              <a:spcBef>
                <a:spcPct val="0"/>
              </a:spcBef>
              <a:spcAft>
                <a:spcPct val="0"/>
              </a:spcAft>
              <a:buClrTx/>
              <a:buSzTx/>
              <a:buFont typeface="+mj-lt"/>
              <a:buAutoNum type="arabicPeriod" startAt="5"/>
              <a:tabLst/>
            </a:pPr>
            <a:r>
              <a:rPr kumimoji="0" lang="en-US" altLang="en-US" sz="2200" b="0" i="0" u="none" strike="noStrike" cap="none" normalizeH="0" baseline="0" dirty="0">
                <a:ln>
                  <a:noFill/>
                </a:ln>
                <a:solidFill>
                  <a:srgbClr val="2A2A2A"/>
                </a:solidFill>
                <a:effectLst/>
                <a:latin typeface="+mn-lt"/>
              </a:rPr>
              <a:t>Don’t Forget the Subtitle</a:t>
            </a:r>
            <a:br>
              <a:rPr kumimoji="0" lang="en-US" altLang="en-US" sz="2200" b="0" i="0" u="none" strike="noStrike" cap="none" normalizeH="0" baseline="0" dirty="0">
                <a:ln>
                  <a:noFill/>
                </a:ln>
                <a:solidFill>
                  <a:srgbClr val="2A2A2A"/>
                </a:solidFill>
                <a:effectLst/>
                <a:latin typeface="+mn-lt"/>
              </a:rPr>
            </a:br>
            <a:r>
              <a:rPr kumimoji="0" lang="en-US" altLang="en-US" sz="2200" b="0" i="0" u="none" strike="noStrike" cap="none" normalizeH="0" baseline="0" dirty="0">
                <a:ln>
                  <a:noFill/>
                </a:ln>
                <a:solidFill>
                  <a:srgbClr val="2A2A2A"/>
                </a:solidFill>
                <a:effectLst/>
                <a:latin typeface="+mn-lt"/>
              </a:rPr>
              <a:t>In non-fiction publishing, there’s a trend of evocative or abstract titles, followed by a subtitle that communicates the content .</a:t>
            </a:r>
          </a:p>
          <a:p>
            <a:pPr marL="457200" marR="0" lvl="0" indent="-457200" algn="l" defTabSz="914400" rtl="0" eaLnBrk="0" fontAlgn="base" latinLnBrk="0" hangingPunct="0">
              <a:lnSpc>
                <a:spcPct val="100000"/>
              </a:lnSpc>
              <a:spcBef>
                <a:spcPct val="0"/>
              </a:spcBef>
              <a:spcAft>
                <a:spcPct val="0"/>
              </a:spcAft>
              <a:buClrTx/>
              <a:buSzTx/>
              <a:buFont typeface="+mj-lt"/>
              <a:buAutoNum type="arabicPeriod" startAt="5"/>
              <a:tabLst/>
            </a:pPr>
            <a:r>
              <a:rPr kumimoji="0" lang="en-US" altLang="en-US" sz="2200" b="0" i="0" u="none" strike="noStrike" cap="none" normalizeH="0" baseline="0" dirty="0">
                <a:ln>
                  <a:noFill/>
                </a:ln>
                <a:solidFill>
                  <a:srgbClr val="2A2A2A"/>
                </a:solidFill>
                <a:effectLst/>
                <a:latin typeface="+mn-lt"/>
              </a:rPr>
              <a:t>Generate a book name through a book title generator</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5" name="Date Placeholder 4">
            <a:extLst>
              <a:ext uri="{FF2B5EF4-FFF2-40B4-BE49-F238E27FC236}">
                <a16:creationId xmlns:a16="http://schemas.microsoft.com/office/drawing/2014/main" id="{18E057E4-29F3-6E3D-6EA2-A6E97D4F1FF3}"/>
              </a:ext>
            </a:extLst>
          </p:cNvPr>
          <p:cNvSpPr>
            <a:spLocks noGrp="1"/>
          </p:cNvSpPr>
          <p:nvPr>
            <p:ph type="dt" sz="half" idx="10"/>
          </p:nvPr>
        </p:nvSpPr>
        <p:spPr/>
        <p:txBody>
          <a:bodyPr/>
          <a:lstStyle/>
          <a:p>
            <a:fld id="{6964165F-5B51-4CEC-88CA-4D64DFF05FC8}" type="datetime1">
              <a:rPr lang="en-US" smtClean="0"/>
              <a:t>7/16/2024</a:t>
            </a:fld>
            <a:endParaRPr lang="en-US" dirty="0"/>
          </a:p>
        </p:txBody>
      </p:sp>
      <p:sp>
        <p:nvSpPr>
          <p:cNvPr id="6" name="Footer Placeholder 5">
            <a:extLst>
              <a:ext uri="{FF2B5EF4-FFF2-40B4-BE49-F238E27FC236}">
                <a16:creationId xmlns:a16="http://schemas.microsoft.com/office/drawing/2014/main" id="{CCBE5C1B-306C-4D07-7FBF-0E85F0E6864F}"/>
              </a:ext>
            </a:extLst>
          </p:cNvPr>
          <p:cNvSpPr>
            <a:spLocks noGrp="1"/>
          </p:cNvSpPr>
          <p:nvPr>
            <p:ph type="ftr" sz="quarter" idx="11"/>
          </p:nvPr>
        </p:nvSpPr>
        <p:spPr/>
        <p:txBody>
          <a:bodyPr/>
          <a:lstStyle/>
          <a:p>
            <a:r>
              <a:rPr lang="en-US"/>
              <a:t>c Allen H. Mesch</a:t>
            </a:r>
            <a:endParaRPr lang="en-US" dirty="0"/>
          </a:p>
        </p:txBody>
      </p:sp>
      <p:sp>
        <p:nvSpPr>
          <p:cNvPr id="7" name="Slide Number Placeholder 6">
            <a:extLst>
              <a:ext uri="{FF2B5EF4-FFF2-40B4-BE49-F238E27FC236}">
                <a16:creationId xmlns:a16="http://schemas.microsoft.com/office/drawing/2014/main" id="{871807F6-7D1F-6B86-F69B-93C78DF202AF}"/>
              </a:ext>
            </a:extLst>
          </p:cNvPr>
          <p:cNvSpPr>
            <a:spLocks noGrp="1"/>
          </p:cNvSpPr>
          <p:nvPr>
            <p:ph type="sldNum" sz="quarter" idx="12"/>
          </p:nvPr>
        </p:nvSpPr>
        <p:spPr/>
        <p:txBody>
          <a:bodyPr/>
          <a:lstStyle/>
          <a:p>
            <a:fld id="{1F646F3F-274D-499B-ABBE-824EB4ABDC3D}" type="slidenum">
              <a:rPr lang="en-US" smtClean="0"/>
              <a:t>49</a:t>
            </a:fld>
            <a:endParaRPr lang="en-US" dirty="0"/>
          </a:p>
        </p:txBody>
      </p:sp>
      <p:pic>
        <p:nvPicPr>
          <p:cNvPr id="4100" name="Picture 4" descr="To Kill A Mockingbird by Harper Lee - Penguin Books Australia">
            <a:extLst>
              <a:ext uri="{FF2B5EF4-FFF2-40B4-BE49-F238E27FC236}">
                <a16:creationId xmlns:a16="http://schemas.microsoft.com/office/drawing/2014/main" id="{37E89BC4-4296-6199-A898-0D6B0A6650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98368" y="1309180"/>
            <a:ext cx="3112418" cy="481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379186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7985E-130B-FAE4-545C-6C2E452EBA5F}"/>
              </a:ext>
            </a:extLst>
          </p:cNvPr>
          <p:cNvSpPr>
            <a:spLocks noGrp="1"/>
          </p:cNvSpPr>
          <p:nvPr>
            <p:ph type="title"/>
          </p:nvPr>
        </p:nvSpPr>
        <p:spPr>
          <a:xfrm>
            <a:off x="609600" y="557785"/>
            <a:ext cx="10972800" cy="794498"/>
          </a:xfrm>
        </p:spPr>
        <p:txBody>
          <a:bodyPr>
            <a:normAutofit/>
          </a:bodyPr>
          <a:lstStyle/>
          <a:p>
            <a:r>
              <a:rPr lang="en-US" sz="4000" dirty="0"/>
              <a:t>Titles Suggested for My Nonfiction Book</a:t>
            </a:r>
          </a:p>
        </p:txBody>
      </p:sp>
      <p:sp>
        <p:nvSpPr>
          <p:cNvPr id="3" name="Content Placeholder 2">
            <a:extLst>
              <a:ext uri="{FF2B5EF4-FFF2-40B4-BE49-F238E27FC236}">
                <a16:creationId xmlns:a16="http://schemas.microsoft.com/office/drawing/2014/main" id="{E338D6DD-D89D-0DD7-5E66-186DD0D4B569}"/>
              </a:ext>
            </a:extLst>
          </p:cNvPr>
          <p:cNvSpPr>
            <a:spLocks noGrp="1"/>
          </p:cNvSpPr>
          <p:nvPr>
            <p:ph sz="half" idx="1"/>
          </p:nvPr>
        </p:nvSpPr>
        <p:spPr>
          <a:xfrm>
            <a:off x="609598" y="1806521"/>
            <a:ext cx="6278882" cy="3375080"/>
          </a:xfrm>
        </p:spPr>
        <p:txBody>
          <a:bodyPr>
            <a:normAutofit/>
          </a:bodyPr>
          <a:lstStyle/>
          <a:p>
            <a:r>
              <a:rPr lang="en-US" i="0" dirty="0">
                <a:effectLst/>
              </a:rPr>
              <a:t>Beneath the Smoke: Unveiling the Duality of War and Oil in America's Industrial Revolution</a:t>
            </a:r>
          </a:p>
          <a:p>
            <a:r>
              <a:rPr lang="en-US" i="0" dirty="0">
                <a:effectLst/>
              </a:rPr>
              <a:t>From Battlefields to Oilfields: Unveiling the Link Between the Civil War and the Rise of America's Oil and Gas Industry</a:t>
            </a:r>
          </a:p>
          <a:p>
            <a:r>
              <a:rPr lang="en-US" i="0" dirty="0">
                <a:effectLst/>
              </a:rPr>
              <a:t>From Battlefields to Oilfields: Unveiling the Hidden Ties - How the Civil War Shaped America's Oil and Gas Industry with the Help of its Veterans</a:t>
            </a:r>
            <a:endParaRPr lang="en-US" dirty="0"/>
          </a:p>
        </p:txBody>
      </p:sp>
      <p:pic>
        <p:nvPicPr>
          <p:cNvPr id="9" name="Content Placeholder 8" descr="A book cover of a war and gas industry&#10;&#10;Description automatically generated">
            <a:extLst>
              <a:ext uri="{FF2B5EF4-FFF2-40B4-BE49-F238E27FC236}">
                <a16:creationId xmlns:a16="http://schemas.microsoft.com/office/drawing/2014/main" id="{7D55842D-E179-6160-0637-144D835A85F7}"/>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b="3818"/>
          <a:stretch/>
        </p:blipFill>
        <p:spPr>
          <a:xfrm>
            <a:off x="7814685" y="1806521"/>
            <a:ext cx="3159067" cy="4353345"/>
          </a:xfrm>
        </p:spPr>
      </p:pic>
      <p:sp>
        <p:nvSpPr>
          <p:cNvPr id="5" name="Date Placeholder 4">
            <a:extLst>
              <a:ext uri="{FF2B5EF4-FFF2-40B4-BE49-F238E27FC236}">
                <a16:creationId xmlns:a16="http://schemas.microsoft.com/office/drawing/2014/main" id="{81BEB1A3-E0CC-93FD-43AA-8DC58E6EC6CF}"/>
              </a:ext>
            </a:extLst>
          </p:cNvPr>
          <p:cNvSpPr>
            <a:spLocks noGrp="1"/>
          </p:cNvSpPr>
          <p:nvPr>
            <p:ph type="dt" sz="half" idx="10"/>
          </p:nvPr>
        </p:nvSpPr>
        <p:spPr/>
        <p:txBody>
          <a:bodyPr/>
          <a:lstStyle/>
          <a:p>
            <a:fld id="{6964165F-5B51-4CEC-88CA-4D64DFF05FC8}" type="datetime1">
              <a:rPr lang="en-US" smtClean="0"/>
              <a:t>7/16/2024</a:t>
            </a:fld>
            <a:endParaRPr lang="en-US" dirty="0"/>
          </a:p>
        </p:txBody>
      </p:sp>
      <p:sp>
        <p:nvSpPr>
          <p:cNvPr id="6" name="Footer Placeholder 5">
            <a:extLst>
              <a:ext uri="{FF2B5EF4-FFF2-40B4-BE49-F238E27FC236}">
                <a16:creationId xmlns:a16="http://schemas.microsoft.com/office/drawing/2014/main" id="{DAA1D665-68BF-1CA2-80B7-F571D7DBDD2E}"/>
              </a:ext>
            </a:extLst>
          </p:cNvPr>
          <p:cNvSpPr>
            <a:spLocks noGrp="1"/>
          </p:cNvSpPr>
          <p:nvPr>
            <p:ph type="ftr" sz="quarter" idx="11"/>
          </p:nvPr>
        </p:nvSpPr>
        <p:spPr/>
        <p:txBody>
          <a:bodyPr/>
          <a:lstStyle/>
          <a:p>
            <a:r>
              <a:rPr lang="en-US"/>
              <a:t>c Allen H. Mesch</a:t>
            </a:r>
            <a:endParaRPr lang="en-US" dirty="0"/>
          </a:p>
        </p:txBody>
      </p:sp>
      <p:sp>
        <p:nvSpPr>
          <p:cNvPr id="7" name="Slide Number Placeholder 6">
            <a:extLst>
              <a:ext uri="{FF2B5EF4-FFF2-40B4-BE49-F238E27FC236}">
                <a16:creationId xmlns:a16="http://schemas.microsoft.com/office/drawing/2014/main" id="{00B552C1-1079-C6B0-5631-B626A787CFA7}"/>
              </a:ext>
            </a:extLst>
          </p:cNvPr>
          <p:cNvSpPr>
            <a:spLocks noGrp="1"/>
          </p:cNvSpPr>
          <p:nvPr>
            <p:ph type="sldNum" sz="quarter" idx="12"/>
          </p:nvPr>
        </p:nvSpPr>
        <p:spPr/>
        <p:txBody>
          <a:bodyPr/>
          <a:lstStyle/>
          <a:p>
            <a:fld id="{1F646F3F-274D-499B-ABBE-824EB4ABDC3D}" type="slidenum">
              <a:rPr lang="en-US" smtClean="0"/>
              <a:t>50</a:t>
            </a:fld>
            <a:endParaRPr lang="en-US" dirty="0"/>
          </a:p>
        </p:txBody>
      </p:sp>
      <p:sp>
        <p:nvSpPr>
          <p:cNvPr id="4" name="TextBox 3">
            <a:extLst>
              <a:ext uri="{FF2B5EF4-FFF2-40B4-BE49-F238E27FC236}">
                <a16:creationId xmlns:a16="http://schemas.microsoft.com/office/drawing/2014/main" id="{692CFA97-672B-052C-6AD7-F2E21B1FDE55}"/>
              </a:ext>
            </a:extLst>
          </p:cNvPr>
          <p:cNvSpPr txBox="1"/>
          <p:nvPr/>
        </p:nvSpPr>
        <p:spPr>
          <a:xfrm>
            <a:off x="798490" y="5460642"/>
            <a:ext cx="4757328" cy="338554"/>
          </a:xfrm>
          <a:prstGeom prst="rect">
            <a:avLst/>
          </a:prstGeom>
          <a:noFill/>
        </p:spPr>
        <p:txBody>
          <a:bodyPr wrap="none" rtlCol="0">
            <a:spAutoFit/>
          </a:bodyPr>
          <a:lstStyle/>
          <a:p>
            <a:r>
              <a:rPr lang="en-US" sz="1600" dirty="0"/>
              <a:t>https://selfpublishing.com/book-title-generator</a:t>
            </a:r>
          </a:p>
        </p:txBody>
      </p:sp>
    </p:spTree>
    <p:extLst>
      <p:ext uri="{BB962C8B-B14F-4D97-AF65-F5344CB8AC3E}">
        <p14:creationId xmlns:p14="http://schemas.microsoft.com/office/powerpoint/2010/main" val="369483234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5135" name="Rectangle 5126">
            <a:extLst>
              <a:ext uri="{FF2B5EF4-FFF2-40B4-BE49-F238E27FC236}">
                <a16:creationId xmlns:a16="http://schemas.microsoft.com/office/drawing/2014/main" id="{042E603F-28B7-4831-BF23-65FBAB13D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36" name="Freeform: Shape 5128">
            <a:extLst>
              <a:ext uri="{FF2B5EF4-FFF2-40B4-BE49-F238E27FC236}">
                <a16:creationId xmlns:a16="http://schemas.microsoft.com/office/drawing/2014/main" id="{4D39700F-2B10-4402-A7DD-06EE22458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32968"/>
            <a:ext cx="9560477" cy="6625032"/>
          </a:xfrm>
          <a:custGeom>
            <a:avLst/>
            <a:gdLst>
              <a:gd name="connsiteX0" fmla="*/ 8831314 w 9263816"/>
              <a:gd name="connsiteY0" fmla="*/ 5943878 h 6858000"/>
              <a:gd name="connsiteX1" fmla="*/ 9179783 w 9263816"/>
              <a:gd name="connsiteY1" fmla="*/ 6086141 h 6858000"/>
              <a:gd name="connsiteX2" fmla="*/ 9260887 w 9263816"/>
              <a:gd name="connsiteY2" fmla="*/ 6279156 h 6858000"/>
              <a:gd name="connsiteX3" fmla="*/ 8925621 w 9263816"/>
              <a:gd name="connsiteY3" fmla="*/ 6708712 h 6858000"/>
              <a:gd name="connsiteX4" fmla="*/ 8496050 w 9263816"/>
              <a:gd name="connsiteY4" fmla="*/ 6373449 h 6858000"/>
              <a:gd name="connsiteX5" fmla="*/ 8831314 w 9263816"/>
              <a:gd name="connsiteY5" fmla="*/ 5943878 h 6858000"/>
              <a:gd name="connsiteX6" fmla="*/ 7397485 w 9263816"/>
              <a:gd name="connsiteY6" fmla="*/ 5931706 h 6858000"/>
              <a:gd name="connsiteX7" fmla="*/ 7917779 w 9263816"/>
              <a:gd name="connsiteY7" fmla="*/ 6191864 h 6858000"/>
              <a:gd name="connsiteX8" fmla="*/ 8013467 w 9263816"/>
              <a:gd name="connsiteY8" fmla="*/ 6375784 h 6858000"/>
              <a:gd name="connsiteX9" fmla="*/ 8021879 w 9263816"/>
              <a:gd name="connsiteY9" fmla="*/ 6753751 h 6858000"/>
              <a:gd name="connsiteX10" fmla="*/ 7981316 w 9263816"/>
              <a:gd name="connsiteY10" fmla="*/ 6858000 h 6858000"/>
              <a:gd name="connsiteX11" fmla="*/ 6819486 w 9263816"/>
              <a:gd name="connsiteY11" fmla="*/ 6858000 h 6858000"/>
              <a:gd name="connsiteX12" fmla="*/ 6785199 w 9263816"/>
              <a:gd name="connsiteY12" fmla="*/ 6781101 h 6858000"/>
              <a:gd name="connsiteX13" fmla="*/ 7196747 w 9263816"/>
              <a:gd name="connsiteY13" fmla="*/ 5964309 h 6858000"/>
              <a:gd name="connsiteX14" fmla="*/ 7397485 w 9263816"/>
              <a:gd name="connsiteY14" fmla="*/ 5931706 h 6858000"/>
              <a:gd name="connsiteX15" fmla="*/ 1505570 w 9263816"/>
              <a:gd name="connsiteY15" fmla="*/ 227178 h 6858000"/>
              <a:gd name="connsiteX16" fmla="*/ 2026489 w 9263816"/>
              <a:gd name="connsiteY16" fmla="*/ 392370 h 6858000"/>
              <a:gd name="connsiteX17" fmla="*/ 2444553 w 9263816"/>
              <a:gd name="connsiteY17" fmla="*/ 1654853 h 6858000"/>
              <a:gd name="connsiteX18" fmla="*/ 3183153 w 9263816"/>
              <a:gd name="connsiteY18" fmla="*/ 2116208 h 6858000"/>
              <a:gd name="connsiteX19" fmla="*/ 4288384 w 9263816"/>
              <a:gd name="connsiteY19" fmla="*/ 1291908 h 6858000"/>
              <a:gd name="connsiteX20" fmla="*/ 5472602 w 9263816"/>
              <a:gd name="connsiteY20" fmla="*/ 1697818 h 6858000"/>
              <a:gd name="connsiteX21" fmla="*/ 5844697 w 9263816"/>
              <a:gd name="connsiteY21" fmla="*/ 3444791 h 6858000"/>
              <a:gd name="connsiteX22" fmla="*/ 6715674 w 9263816"/>
              <a:gd name="connsiteY22" fmla="*/ 4065208 h 6858000"/>
              <a:gd name="connsiteX23" fmla="*/ 8130429 w 9263816"/>
              <a:gd name="connsiteY23" fmla="*/ 4101787 h 6858000"/>
              <a:gd name="connsiteX24" fmla="*/ 8624630 w 9263816"/>
              <a:gd name="connsiteY24" fmla="*/ 4686202 h 6858000"/>
              <a:gd name="connsiteX25" fmla="*/ 8623843 w 9263816"/>
              <a:gd name="connsiteY25" fmla="*/ 4685749 h 6858000"/>
              <a:gd name="connsiteX26" fmla="*/ 8646859 w 9263816"/>
              <a:gd name="connsiteY26" fmla="*/ 4835156 h 6858000"/>
              <a:gd name="connsiteX27" fmla="*/ 8079403 w 9263816"/>
              <a:gd name="connsiteY27" fmla="*/ 5661624 h 6858000"/>
              <a:gd name="connsiteX28" fmla="*/ 6833105 w 9263816"/>
              <a:gd name="connsiteY28" fmla="*/ 5397208 h 6858000"/>
              <a:gd name="connsiteX29" fmla="*/ 5900832 w 9263816"/>
              <a:gd name="connsiteY29" fmla="*/ 5944462 h 6858000"/>
              <a:gd name="connsiteX30" fmla="*/ 6067212 w 9263816"/>
              <a:gd name="connsiteY30" fmla="*/ 6811916 h 6858000"/>
              <a:gd name="connsiteX31" fmla="*/ 6089565 w 9263816"/>
              <a:gd name="connsiteY31" fmla="*/ 6858000 h 6858000"/>
              <a:gd name="connsiteX32" fmla="*/ 0 w 9263816"/>
              <a:gd name="connsiteY32" fmla="*/ 6858000 h 6858000"/>
              <a:gd name="connsiteX33" fmla="*/ 0 w 9263816"/>
              <a:gd name="connsiteY33" fmla="*/ 2181377 h 6858000"/>
              <a:gd name="connsiteX34" fmla="*/ 73069 w 9263816"/>
              <a:gd name="connsiteY34" fmla="*/ 2215839 h 6858000"/>
              <a:gd name="connsiteX35" fmla="*/ 335445 w 9263816"/>
              <a:gd name="connsiteY35" fmla="*/ 2237140 h 6858000"/>
              <a:gd name="connsiteX36" fmla="*/ 752878 w 9263816"/>
              <a:gd name="connsiteY36" fmla="*/ 1445285 h 6858000"/>
              <a:gd name="connsiteX37" fmla="*/ 1202551 w 9263816"/>
              <a:gd name="connsiteY37" fmla="*/ 314229 h 6858000"/>
              <a:gd name="connsiteX38" fmla="*/ 1505570 w 9263816"/>
              <a:gd name="connsiteY38" fmla="*/ 227178 h 6858000"/>
              <a:gd name="connsiteX39" fmla="*/ 3142509 w 9263816"/>
              <a:gd name="connsiteY39" fmla="*/ 68854 h 6858000"/>
              <a:gd name="connsiteX40" fmla="*/ 3490978 w 9263816"/>
              <a:gd name="connsiteY40" fmla="*/ 211117 h 6858000"/>
              <a:gd name="connsiteX41" fmla="*/ 3572083 w 9263816"/>
              <a:gd name="connsiteY41" fmla="*/ 404131 h 6858000"/>
              <a:gd name="connsiteX42" fmla="*/ 3236814 w 9263816"/>
              <a:gd name="connsiteY42" fmla="*/ 833688 h 6858000"/>
              <a:gd name="connsiteX43" fmla="*/ 2807245 w 9263816"/>
              <a:gd name="connsiteY43" fmla="*/ 498425 h 6858000"/>
              <a:gd name="connsiteX44" fmla="*/ 3142509 w 9263816"/>
              <a:gd name="connsiteY44" fmla="*/ 68854 h 6858000"/>
              <a:gd name="connsiteX45" fmla="*/ 0 w 9263816"/>
              <a:gd name="connsiteY45" fmla="*/ 0 h 6858000"/>
              <a:gd name="connsiteX46" fmla="*/ 39858 w 9263816"/>
              <a:gd name="connsiteY46" fmla="*/ 0 h 6858000"/>
              <a:gd name="connsiteX47" fmla="*/ 65022 w 9263816"/>
              <a:gd name="connsiteY47" fmla="*/ 5834 h 6858000"/>
              <a:gd name="connsiteX48" fmla="*/ 389258 w 9263816"/>
              <a:gd name="connsiteY48" fmla="*/ 235630 h 6858000"/>
              <a:gd name="connsiteX49" fmla="*/ 485484 w 9263816"/>
              <a:gd name="connsiteY49" fmla="*/ 420070 h 6858000"/>
              <a:gd name="connsiteX50" fmla="*/ 74229 w 9263816"/>
              <a:gd name="connsiteY50" fmla="*/ 1237955 h 6858000"/>
              <a:gd name="connsiteX51" fmla="*/ 0 w 9263816"/>
              <a:gd name="connsiteY51" fmla="*/ 12544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9263816" h="6858000">
                <a:moveTo>
                  <a:pt x="8831314" y="5943878"/>
                </a:moveTo>
                <a:cubicBezTo>
                  <a:pt x="8964281" y="5927490"/>
                  <a:pt x="9096260" y="5981362"/>
                  <a:pt x="9179783" y="6086141"/>
                </a:cubicBezTo>
                <a:cubicBezTo>
                  <a:pt x="9224074" y="6141769"/>
                  <a:pt x="9252211" y="6208560"/>
                  <a:pt x="9260887" y="6279156"/>
                </a:cubicBezTo>
                <a:cubicBezTo>
                  <a:pt x="9286897" y="6490362"/>
                  <a:pt x="9136845" y="6682672"/>
                  <a:pt x="8925621" y="6708712"/>
                </a:cubicBezTo>
                <a:cubicBezTo>
                  <a:pt x="8714398" y="6734766"/>
                  <a:pt x="8522062" y="6584655"/>
                  <a:pt x="8496050" y="6373449"/>
                </a:cubicBezTo>
                <a:cubicBezTo>
                  <a:pt x="8470038" y="6162229"/>
                  <a:pt x="8620090" y="5969920"/>
                  <a:pt x="8831314" y="5943878"/>
                </a:cubicBezTo>
                <a:close/>
                <a:moveTo>
                  <a:pt x="7397485" y="5931706"/>
                </a:moveTo>
                <a:cubicBezTo>
                  <a:pt x="7598431" y="5931157"/>
                  <a:pt x="7792965" y="6024548"/>
                  <a:pt x="7917779" y="6191864"/>
                </a:cubicBezTo>
                <a:cubicBezTo>
                  <a:pt x="7959204" y="6247714"/>
                  <a:pt x="7991530" y="6309792"/>
                  <a:pt x="8013467" y="6375784"/>
                </a:cubicBezTo>
                <a:cubicBezTo>
                  <a:pt x="8055425" y="6502973"/>
                  <a:pt x="8055748" y="6633888"/>
                  <a:pt x="8021879" y="6753751"/>
                </a:cubicBezTo>
                <a:lnTo>
                  <a:pt x="7981316" y="6858000"/>
                </a:lnTo>
                <a:lnTo>
                  <a:pt x="6819486" y="6858000"/>
                </a:lnTo>
                <a:lnTo>
                  <a:pt x="6785199" y="6781101"/>
                </a:lnTo>
                <a:cubicBezTo>
                  <a:pt x="6673307" y="6441922"/>
                  <a:pt x="6857485" y="6076251"/>
                  <a:pt x="7196747" y="5964309"/>
                </a:cubicBezTo>
                <a:cubicBezTo>
                  <a:pt x="7262809" y="5942509"/>
                  <a:pt x="7330503" y="5931889"/>
                  <a:pt x="7397485" y="5931706"/>
                </a:cubicBezTo>
                <a:close/>
                <a:moveTo>
                  <a:pt x="1505570" y="227178"/>
                </a:moveTo>
                <a:cubicBezTo>
                  <a:pt x="1691018" y="218628"/>
                  <a:pt x="1889853" y="275403"/>
                  <a:pt x="2026489" y="392370"/>
                </a:cubicBezTo>
                <a:cubicBezTo>
                  <a:pt x="2369898" y="685965"/>
                  <a:pt x="2078266" y="1147857"/>
                  <a:pt x="2444553" y="1654853"/>
                </a:cubicBezTo>
                <a:cubicBezTo>
                  <a:pt x="2492906" y="1721679"/>
                  <a:pt x="2800482" y="2144546"/>
                  <a:pt x="3183153" y="2116208"/>
                </a:cubicBezTo>
                <a:cubicBezTo>
                  <a:pt x="3673561" y="2080541"/>
                  <a:pt x="3723222" y="1441614"/>
                  <a:pt x="4288384" y="1291908"/>
                </a:cubicBezTo>
                <a:cubicBezTo>
                  <a:pt x="4689065" y="1185875"/>
                  <a:pt x="5207943" y="1366633"/>
                  <a:pt x="5472602" y="1697818"/>
                </a:cubicBezTo>
                <a:cubicBezTo>
                  <a:pt x="5891294" y="2221754"/>
                  <a:pt x="5408012" y="2790179"/>
                  <a:pt x="5844697" y="3444791"/>
                </a:cubicBezTo>
                <a:cubicBezTo>
                  <a:pt x="6149900" y="3902467"/>
                  <a:pt x="6672672" y="4053594"/>
                  <a:pt x="6715674" y="4065208"/>
                </a:cubicBezTo>
                <a:cubicBezTo>
                  <a:pt x="7326423" y="4232519"/>
                  <a:pt x="7677158" y="3817020"/>
                  <a:pt x="8130429" y="4101787"/>
                </a:cubicBezTo>
                <a:cubicBezTo>
                  <a:pt x="8226340" y="4161985"/>
                  <a:pt x="8536372" y="4356819"/>
                  <a:pt x="8624630" y="4686202"/>
                </a:cubicBezTo>
                <a:lnTo>
                  <a:pt x="8623843" y="4685749"/>
                </a:lnTo>
                <a:cubicBezTo>
                  <a:pt x="8636924" y="4734567"/>
                  <a:pt x="8644635" y="4784678"/>
                  <a:pt x="8646859" y="4835156"/>
                </a:cubicBezTo>
                <a:cubicBezTo>
                  <a:pt x="8662596" y="5196604"/>
                  <a:pt x="8398383" y="5562326"/>
                  <a:pt x="8079403" y="5661624"/>
                </a:cubicBezTo>
                <a:cubicBezTo>
                  <a:pt x="7649807" y="5795217"/>
                  <a:pt x="7430996" y="5350293"/>
                  <a:pt x="6833105" y="5397208"/>
                </a:cubicBezTo>
                <a:cubicBezTo>
                  <a:pt x="6519033" y="5421527"/>
                  <a:pt x="6056658" y="5595550"/>
                  <a:pt x="5900832" y="5944462"/>
                </a:cubicBezTo>
                <a:cubicBezTo>
                  <a:pt x="5770548" y="6236600"/>
                  <a:pt x="5916359" y="6515160"/>
                  <a:pt x="6067212" y="6811916"/>
                </a:cubicBezTo>
                <a:lnTo>
                  <a:pt x="6089565" y="6858000"/>
                </a:lnTo>
                <a:lnTo>
                  <a:pt x="0" y="6858000"/>
                </a:lnTo>
                <a:lnTo>
                  <a:pt x="0" y="2181377"/>
                </a:lnTo>
                <a:lnTo>
                  <a:pt x="73069" y="2215839"/>
                </a:lnTo>
                <a:cubicBezTo>
                  <a:pt x="165116" y="2251829"/>
                  <a:pt x="254486" y="2263171"/>
                  <a:pt x="335445" y="2237140"/>
                </a:cubicBezTo>
                <a:cubicBezTo>
                  <a:pt x="594718" y="2153707"/>
                  <a:pt x="688441" y="1733807"/>
                  <a:pt x="752878" y="1445285"/>
                </a:cubicBezTo>
                <a:cubicBezTo>
                  <a:pt x="925059" y="674068"/>
                  <a:pt x="975076" y="456292"/>
                  <a:pt x="1202551" y="314229"/>
                </a:cubicBezTo>
                <a:cubicBezTo>
                  <a:pt x="1287853" y="260956"/>
                  <a:pt x="1394302" y="232308"/>
                  <a:pt x="1505570" y="227178"/>
                </a:cubicBezTo>
                <a:close/>
                <a:moveTo>
                  <a:pt x="3142509" y="68854"/>
                </a:moveTo>
                <a:cubicBezTo>
                  <a:pt x="3275474" y="52467"/>
                  <a:pt x="3407455" y="106339"/>
                  <a:pt x="3490978" y="211117"/>
                </a:cubicBezTo>
                <a:cubicBezTo>
                  <a:pt x="3535271" y="266744"/>
                  <a:pt x="3563404" y="333535"/>
                  <a:pt x="3572083" y="404131"/>
                </a:cubicBezTo>
                <a:cubicBezTo>
                  <a:pt x="3598092" y="615337"/>
                  <a:pt x="3448040" y="807648"/>
                  <a:pt x="3236814" y="833688"/>
                </a:cubicBezTo>
                <a:cubicBezTo>
                  <a:pt x="3025594" y="859741"/>
                  <a:pt x="2833255" y="709631"/>
                  <a:pt x="2807245" y="498425"/>
                </a:cubicBezTo>
                <a:cubicBezTo>
                  <a:pt x="2781232" y="287207"/>
                  <a:pt x="2931283" y="94896"/>
                  <a:pt x="3142509" y="68854"/>
                </a:cubicBezTo>
                <a:close/>
                <a:moveTo>
                  <a:pt x="0" y="0"/>
                </a:moveTo>
                <a:lnTo>
                  <a:pt x="39858" y="0"/>
                </a:lnTo>
                <a:lnTo>
                  <a:pt x="65022" y="5834"/>
                </a:lnTo>
                <a:cubicBezTo>
                  <a:pt x="191545" y="45606"/>
                  <a:pt x="305874" y="124173"/>
                  <a:pt x="389258" y="235630"/>
                </a:cubicBezTo>
                <a:cubicBezTo>
                  <a:pt x="430983" y="291600"/>
                  <a:pt x="463360" y="353876"/>
                  <a:pt x="485484" y="420070"/>
                </a:cubicBezTo>
                <a:cubicBezTo>
                  <a:pt x="597711" y="759508"/>
                  <a:pt x="413661" y="1125662"/>
                  <a:pt x="74229" y="1237955"/>
                </a:cubicBezTo>
                <a:lnTo>
                  <a:pt x="0" y="1254477"/>
                </a:lnTo>
                <a:close/>
              </a:path>
            </a:pathLst>
          </a:custGeom>
          <a:solidFill>
            <a:schemeClr val="bg1"/>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5137" name="Background Fill">
            <a:extLst>
              <a:ext uri="{FF2B5EF4-FFF2-40B4-BE49-F238E27FC236}">
                <a16:creationId xmlns:a16="http://schemas.microsoft.com/office/drawing/2014/main" id="{B937640E-EF7A-4A6C-A950-D12B7D5C92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8" name="Rectangle 5132">
            <a:extLst>
              <a:ext uri="{FF2B5EF4-FFF2-40B4-BE49-F238E27FC236}">
                <a16:creationId xmlns:a16="http://schemas.microsoft.com/office/drawing/2014/main" id="{76ADA084-C86B-4F3C-8077-6A8999CC46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2" name="Title 1">
            <a:extLst>
              <a:ext uri="{FF2B5EF4-FFF2-40B4-BE49-F238E27FC236}">
                <a16:creationId xmlns:a16="http://schemas.microsoft.com/office/drawing/2014/main" id="{BCD7985E-130B-FAE4-545C-6C2E452EBA5F}"/>
              </a:ext>
            </a:extLst>
          </p:cNvPr>
          <p:cNvSpPr>
            <a:spLocks noGrp="1"/>
          </p:cNvSpPr>
          <p:nvPr>
            <p:ph type="title"/>
          </p:nvPr>
        </p:nvSpPr>
        <p:spPr>
          <a:xfrm>
            <a:off x="609600" y="232967"/>
            <a:ext cx="5602778" cy="898170"/>
          </a:xfrm>
        </p:spPr>
        <p:txBody>
          <a:bodyPr vert="horz" lIns="91440" tIns="45720" rIns="91440" bIns="45720" rtlCol="0" anchor="b">
            <a:normAutofit/>
          </a:bodyPr>
          <a:lstStyle/>
          <a:p>
            <a:r>
              <a:rPr lang="en-US" sz="4000" kern="1200" dirty="0">
                <a:solidFill>
                  <a:schemeClr val="tx1"/>
                </a:solidFill>
                <a:latin typeface="+mj-lt"/>
                <a:ea typeface="+mj-ea"/>
                <a:cs typeface="+mj-cs"/>
              </a:rPr>
              <a:t>Preface</a:t>
            </a:r>
          </a:p>
        </p:txBody>
      </p:sp>
      <p:sp>
        <p:nvSpPr>
          <p:cNvPr id="6" name="Footer Placeholder 5">
            <a:extLst>
              <a:ext uri="{FF2B5EF4-FFF2-40B4-BE49-F238E27FC236}">
                <a16:creationId xmlns:a16="http://schemas.microsoft.com/office/drawing/2014/main" id="{DAA1D665-68BF-1CA2-80B7-F571D7DBDD2E}"/>
              </a:ext>
            </a:extLst>
          </p:cNvPr>
          <p:cNvSpPr>
            <a:spLocks noGrp="1"/>
          </p:cNvSpPr>
          <p:nvPr>
            <p:ph type="ftr" sz="quarter" idx="11"/>
          </p:nvPr>
        </p:nvSpPr>
        <p:spPr>
          <a:xfrm>
            <a:off x="609600" y="137160"/>
            <a:ext cx="2666802" cy="365125"/>
          </a:xfrm>
        </p:spPr>
        <p:txBody>
          <a:bodyPr vert="horz" lIns="91440" tIns="45720" rIns="91440" bIns="45720" rtlCol="0" anchor="ctr">
            <a:normAutofit/>
          </a:bodyPr>
          <a:lstStyle/>
          <a:p>
            <a:pPr algn="l">
              <a:spcAft>
                <a:spcPts val="600"/>
              </a:spcAft>
            </a:pPr>
            <a:r>
              <a:rPr lang="en-US" kern="1200" cap="all" spc="200" dirty="0">
                <a:solidFill>
                  <a:schemeClr val="tx1"/>
                </a:solidFill>
                <a:latin typeface="+mn-lt"/>
                <a:ea typeface="+mn-ea"/>
                <a:cs typeface="Segoe UI Semilight" panose="020B0402040204020203" pitchFamily="34" charset="0"/>
              </a:rPr>
              <a:t>c Allen H. Mesch</a:t>
            </a:r>
          </a:p>
        </p:txBody>
      </p:sp>
      <p:sp>
        <p:nvSpPr>
          <p:cNvPr id="3" name="Content Placeholder 2">
            <a:extLst>
              <a:ext uri="{FF2B5EF4-FFF2-40B4-BE49-F238E27FC236}">
                <a16:creationId xmlns:a16="http://schemas.microsoft.com/office/drawing/2014/main" id="{E338D6DD-D89D-0DD7-5E66-186DD0D4B569}"/>
              </a:ext>
            </a:extLst>
          </p:cNvPr>
          <p:cNvSpPr>
            <a:spLocks noGrp="1"/>
          </p:cNvSpPr>
          <p:nvPr>
            <p:ph sz="half" idx="1"/>
          </p:nvPr>
        </p:nvSpPr>
        <p:spPr>
          <a:xfrm>
            <a:off x="624097" y="1409417"/>
            <a:ext cx="5588281" cy="4775134"/>
          </a:xfrm>
        </p:spPr>
        <p:txBody>
          <a:bodyPr vert="horz" lIns="91440" tIns="45720" rIns="91440" bIns="45720" rtlCol="0" anchor="t">
            <a:normAutofit lnSpcReduction="10000"/>
          </a:bodyPr>
          <a:lstStyle/>
          <a:p>
            <a:r>
              <a:rPr lang="en-US" sz="2200" b="0" i="0" dirty="0">
                <a:effectLst/>
              </a:rPr>
              <a:t>A preface is an introductory section of a book that comes before the main text. </a:t>
            </a:r>
          </a:p>
          <a:p>
            <a:r>
              <a:rPr lang="en-US" sz="2200" b="0" i="0" dirty="0">
                <a:effectLst/>
              </a:rPr>
              <a:t>Written by the author, a preface is meant to</a:t>
            </a:r>
          </a:p>
          <a:p>
            <a:pPr marL="342900" indent="-342900">
              <a:buFont typeface="Arial" panose="020B0604020202020204" pitchFamily="34" charset="0"/>
              <a:buChar char="•"/>
            </a:pPr>
            <a:r>
              <a:rPr lang="en-US" sz="2200" b="0" i="0" dirty="0">
                <a:effectLst/>
              </a:rPr>
              <a:t>draw readers in by offering information about the author’s experience writing the book</a:t>
            </a:r>
          </a:p>
          <a:p>
            <a:pPr marL="342900" indent="-342900">
              <a:buFont typeface="Arial" panose="020B0604020202020204" pitchFamily="34" charset="0"/>
              <a:buChar char="•"/>
            </a:pPr>
            <a:r>
              <a:rPr lang="en-US" sz="2200" b="0" i="0" dirty="0">
                <a:effectLst/>
              </a:rPr>
              <a:t>the inspiration behind the subject matter</a:t>
            </a:r>
          </a:p>
          <a:p>
            <a:pPr marL="342900" indent="-342900">
              <a:buFont typeface="Arial" panose="020B0604020202020204" pitchFamily="34" charset="0"/>
              <a:buChar char="•"/>
            </a:pPr>
            <a:r>
              <a:rPr lang="en-US" sz="2200" b="0" i="0" dirty="0">
                <a:effectLst/>
              </a:rPr>
              <a:t>the writing process</a:t>
            </a:r>
          </a:p>
          <a:p>
            <a:pPr marL="342900" indent="-342900">
              <a:buFont typeface="Arial" panose="020B0604020202020204" pitchFamily="34" charset="0"/>
              <a:buChar char="•"/>
            </a:pPr>
            <a:r>
              <a:rPr lang="en-US" sz="2200" b="0" i="0" dirty="0">
                <a:effectLst/>
              </a:rPr>
              <a:t>the purpose of the story, and historical context for the material.</a:t>
            </a:r>
          </a:p>
          <a:p>
            <a:endParaRPr lang="en-US" dirty="0"/>
          </a:p>
        </p:txBody>
      </p:sp>
      <p:sp>
        <p:nvSpPr>
          <p:cNvPr id="5" name="Date Placeholder 4">
            <a:extLst>
              <a:ext uri="{FF2B5EF4-FFF2-40B4-BE49-F238E27FC236}">
                <a16:creationId xmlns:a16="http://schemas.microsoft.com/office/drawing/2014/main" id="{81BEB1A3-E0CC-93FD-43AA-8DC58E6EC6CF}"/>
              </a:ext>
            </a:extLst>
          </p:cNvPr>
          <p:cNvSpPr>
            <a:spLocks noGrp="1"/>
          </p:cNvSpPr>
          <p:nvPr>
            <p:ph type="dt" sz="half" idx="10"/>
          </p:nvPr>
        </p:nvSpPr>
        <p:spPr>
          <a:xfrm>
            <a:off x="609600" y="6356350"/>
            <a:ext cx="2743200" cy="365125"/>
          </a:xfrm>
        </p:spPr>
        <p:txBody>
          <a:bodyPr vert="horz" lIns="91440" tIns="45720" rIns="91440" bIns="45720" rtlCol="0" anchor="ctr">
            <a:normAutofit/>
          </a:bodyPr>
          <a:lstStyle/>
          <a:p>
            <a:pPr>
              <a:spcAft>
                <a:spcPts val="600"/>
              </a:spcAft>
            </a:pPr>
            <a:fld id="{6964165F-5B51-4CEC-88CA-4D64DFF05FC8}" type="datetime1">
              <a:rPr lang="en-US" smtClean="0"/>
              <a:pPr>
                <a:spcAft>
                  <a:spcPts val="600"/>
                </a:spcAft>
              </a:pPr>
              <a:t>7/16/2024</a:t>
            </a:fld>
            <a:endParaRPr lang="en-US"/>
          </a:p>
        </p:txBody>
      </p:sp>
      <p:pic>
        <p:nvPicPr>
          <p:cNvPr id="5122" name="Picture 2" descr="What is a Preface? – T. R. Robinson Publications">
            <a:extLst>
              <a:ext uri="{FF2B5EF4-FFF2-40B4-BE49-F238E27FC236}">
                <a16:creationId xmlns:a16="http://schemas.microsoft.com/office/drawing/2014/main" id="{0C7EFB67-B50A-CCC0-1795-06EED6D5B23F}"/>
              </a:ext>
            </a:extLst>
          </p:cNvPr>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l="16497"/>
          <a:stretch/>
        </p:blipFill>
        <p:spPr bwMode="auto">
          <a:xfrm>
            <a:off x="6465346" y="1"/>
            <a:ext cx="5726654" cy="6857999"/>
          </a:xfrm>
          <a:custGeom>
            <a:avLst/>
            <a:gdLst/>
            <a:ahLst/>
            <a:cxnLst/>
            <a:rect l="l" t="t" r="r" b="b"/>
            <a:pathLst>
              <a:path w="5726654" h="6857999">
                <a:moveTo>
                  <a:pt x="615191" y="3536634"/>
                </a:moveTo>
                <a:cubicBezTo>
                  <a:pt x="896629" y="3536634"/>
                  <a:pt x="1124779" y="3764784"/>
                  <a:pt x="1124779" y="4046222"/>
                </a:cubicBezTo>
                <a:cubicBezTo>
                  <a:pt x="1124779" y="4327660"/>
                  <a:pt x="896629" y="4555810"/>
                  <a:pt x="615191" y="4555810"/>
                </a:cubicBezTo>
                <a:cubicBezTo>
                  <a:pt x="333753" y="4555810"/>
                  <a:pt x="105603" y="4327660"/>
                  <a:pt x="105603" y="4046222"/>
                </a:cubicBezTo>
                <a:cubicBezTo>
                  <a:pt x="105603" y="3764784"/>
                  <a:pt x="333753" y="3536634"/>
                  <a:pt x="615191" y="3536634"/>
                </a:cubicBezTo>
                <a:close/>
                <a:moveTo>
                  <a:pt x="1497781" y="0"/>
                </a:moveTo>
                <a:lnTo>
                  <a:pt x="5726654" y="0"/>
                </a:lnTo>
                <a:lnTo>
                  <a:pt x="5726654" y="6857999"/>
                </a:lnTo>
                <a:lnTo>
                  <a:pt x="311758" y="6857999"/>
                </a:lnTo>
                <a:lnTo>
                  <a:pt x="314131" y="6707669"/>
                </a:lnTo>
                <a:cubicBezTo>
                  <a:pt x="335133" y="6366408"/>
                  <a:pt x="433652" y="6019041"/>
                  <a:pt x="599703" y="5670857"/>
                </a:cubicBezTo>
                <a:cubicBezTo>
                  <a:pt x="770258" y="5311555"/>
                  <a:pt x="1010814" y="4986831"/>
                  <a:pt x="1211434" y="4641254"/>
                </a:cubicBezTo>
                <a:cubicBezTo>
                  <a:pt x="1493037" y="4154455"/>
                  <a:pt x="1511836" y="3622743"/>
                  <a:pt x="1053042" y="3164268"/>
                </a:cubicBezTo>
                <a:cubicBezTo>
                  <a:pt x="881978" y="2993263"/>
                  <a:pt x="700423" y="2805522"/>
                  <a:pt x="607049" y="2589404"/>
                </a:cubicBezTo>
                <a:cubicBezTo>
                  <a:pt x="366280" y="2032157"/>
                  <a:pt x="541126" y="1508060"/>
                  <a:pt x="1054916" y="1068098"/>
                </a:cubicBezTo>
                <a:cubicBezTo>
                  <a:pt x="1261028" y="891534"/>
                  <a:pt x="1489689" y="709487"/>
                  <a:pt x="1502878" y="419994"/>
                </a:cubicBezTo>
                <a:cubicBezTo>
                  <a:pt x="1506390" y="341909"/>
                  <a:pt x="1507263" y="263519"/>
                  <a:pt x="1505905" y="184995"/>
                </a:cubicBezTo>
                <a:close/>
                <a:moveTo>
                  <a:pt x="14544" y="0"/>
                </a:moveTo>
                <a:lnTo>
                  <a:pt x="879353" y="0"/>
                </a:lnTo>
                <a:lnTo>
                  <a:pt x="892054" y="78051"/>
                </a:lnTo>
                <a:cubicBezTo>
                  <a:pt x="904493" y="285270"/>
                  <a:pt x="770272" y="479620"/>
                  <a:pt x="561941" y="535442"/>
                </a:cubicBezTo>
                <a:cubicBezTo>
                  <a:pt x="323847" y="599239"/>
                  <a:pt x="79117" y="457944"/>
                  <a:pt x="15320" y="219851"/>
                </a:cubicBezTo>
                <a:cubicBezTo>
                  <a:pt x="-630" y="160328"/>
                  <a:pt x="-3761" y="100390"/>
                  <a:pt x="4235" y="42968"/>
                </a:cubicBezTo>
                <a:close/>
              </a:path>
            </a:pathLst>
          </a:custGeom>
          <a:noFill/>
          <a:extLst>
            <a:ext uri="{909E8E84-426E-40DD-AFC4-6F175D3DCCD1}">
              <a14:hiddenFill xmlns:a14="http://schemas.microsoft.com/office/drawing/2010/main">
                <a:solidFill>
                  <a:srgbClr val="FFFFFF"/>
                </a:solidFill>
              </a14:hiddenFill>
            </a:ext>
          </a:extLst>
        </p:spPr>
      </p:pic>
      <p:sp>
        <p:nvSpPr>
          <p:cNvPr id="7" name="Slide Number Placeholder 6">
            <a:extLst>
              <a:ext uri="{FF2B5EF4-FFF2-40B4-BE49-F238E27FC236}">
                <a16:creationId xmlns:a16="http://schemas.microsoft.com/office/drawing/2014/main" id="{00B552C1-1079-C6B0-5631-B626A787CFA7}"/>
              </a:ext>
            </a:extLst>
          </p:cNvPr>
          <p:cNvSpPr>
            <a:spLocks noGrp="1"/>
          </p:cNvSpPr>
          <p:nvPr>
            <p:ph type="sldNum" sz="quarter" idx="12"/>
          </p:nvPr>
        </p:nvSpPr>
        <p:spPr>
          <a:xfrm>
            <a:off x="10134600" y="6356350"/>
            <a:ext cx="1447800" cy="365125"/>
          </a:xfrm>
        </p:spPr>
        <p:txBody>
          <a:bodyPr vert="horz" lIns="91440" tIns="45720" rIns="91440" bIns="45720" rtlCol="0" anchor="ctr">
            <a:normAutofit/>
          </a:bodyPr>
          <a:lstStyle/>
          <a:p>
            <a:pPr>
              <a:spcAft>
                <a:spcPts val="600"/>
              </a:spcAft>
            </a:pPr>
            <a:fld id="{1F646F3F-274D-499B-ABBE-824EB4ABDC3D}" type="slidenum">
              <a:rPr lang="en-US">
                <a:solidFill>
                  <a:srgbClr val="FFFFFF"/>
                </a:solidFill>
              </a:rPr>
              <a:pPr>
                <a:spcAft>
                  <a:spcPts val="600"/>
                </a:spcAft>
              </a:pPr>
              <a:t>51</a:t>
            </a:fld>
            <a:endParaRPr lang="en-US">
              <a:solidFill>
                <a:srgbClr val="FFFFFF"/>
              </a:solidFill>
            </a:endParaRPr>
          </a:p>
        </p:txBody>
      </p:sp>
    </p:spTree>
    <p:extLst>
      <p:ext uri="{BB962C8B-B14F-4D97-AF65-F5344CB8AC3E}">
        <p14:creationId xmlns:p14="http://schemas.microsoft.com/office/powerpoint/2010/main" val="301741925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6E449DE-E4AD-250A-329E-20867EDF7731}"/>
              </a:ext>
            </a:extLst>
          </p:cNvPr>
          <p:cNvSpPr>
            <a:spLocks noGrp="1"/>
          </p:cNvSpPr>
          <p:nvPr>
            <p:ph type="title"/>
          </p:nvPr>
        </p:nvSpPr>
        <p:spPr>
          <a:xfrm>
            <a:off x="609600" y="394592"/>
            <a:ext cx="10972800" cy="844295"/>
          </a:xfrm>
        </p:spPr>
        <p:txBody>
          <a:bodyPr>
            <a:normAutofit/>
          </a:bodyPr>
          <a:lstStyle/>
          <a:p>
            <a:r>
              <a:rPr lang="en-US" sz="4000" dirty="0"/>
              <a:t>Preface, Prologue, or Foreword</a:t>
            </a:r>
          </a:p>
        </p:txBody>
      </p:sp>
      <p:sp>
        <p:nvSpPr>
          <p:cNvPr id="3" name="Content Placeholder 2">
            <a:extLst>
              <a:ext uri="{FF2B5EF4-FFF2-40B4-BE49-F238E27FC236}">
                <a16:creationId xmlns:a16="http://schemas.microsoft.com/office/drawing/2014/main" id="{8EC8BCAF-5F3F-1994-E9CC-FC5E846C7A41}"/>
              </a:ext>
            </a:extLst>
          </p:cNvPr>
          <p:cNvSpPr>
            <a:spLocks noGrp="1"/>
          </p:cNvSpPr>
          <p:nvPr>
            <p:ph idx="1"/>
          </p:nvPr>
        </p:nvSpPr>
        <p:spPr>
          <a:xfrm>
            <a:off x="609600" y="1407230"/>
            <a:ext cx="10972800" cy="4949119"/>
          </a:xfrm>
        </p:spPr>
        <p:txBody>
          <a:bodyPr>
            <a:normAutofit fontScale="85000" lnSpcReduction="20000"/>
          </a:bodyPr>
          <a:lstStyle/>
          <a:p>
            <a:pPr algn="l" fontAlgn="base">
              <a:spcBef>
                <a:spcPts val="0"/>
              </a:spcBef>
              <a:spcAft>
                <a:spcPts val="600"/>
              </a:spcAft>
              <a:buFont typeface="Arial" panose="020B0604020202020204" pitchFamily="34" charset="0"/>
              <a:buChar char="•"/>
            </a:pPr>
            <a:r>
              <a:rPr lang="en-US" sz="2200" b="1" i="0" dirty="0">
                <a:solidFill>
                  <a:srgbClr val="000000"/>
                </a:solidFill>
                <a:effectLst/>
              </a:rPr>
              <a:t> </a:t>
            </a:r>
            <a:r>
              <a:rPr lang="en-US" sz="2400" b="1" i="0" dirty="0">
                <a:solidFill>
                  <a:srgbClr val="000000"/>
                </a:solidFill>
                <a:effectLst/>
              </a:rPr>
              <a:t>Preface</a:t>
            </a:r>
            <a:r>
              <a:rPr lang="en-US" sz="2400" b="0" i="0" dirty="0">
                <a:solidFill>
                  <a:srgbClr val="000000"/>
                </a:solidFill>
                <a:effectLst/>
              </a:rPr>
              <a:t>: Most often found in </a:t>
            </a:r>
            <a:r>
              <a:rPr lang="en-US" sz="2400" b="1" i="0" dirty="0">
                <a:solidFill>
                  <a:schemeClr val="accent4"/>
                </a:solidFill>
                <a:effectLst/>
              </a:rPr>
              <a:t>nonfiction</a:t>
            </a:r>
            <a:r>
              <a:rPr lang="en-US" sz="2400" b="0" i="0" dirty="0">
                <a:solidFill>
                  <a:srgbClr val="000000"/>
                </a:solidFill>
                <a:effectLst/>
              </a:rPr>
              <a:t> books or academic writing</a:t>
            </a:r>
          </a:p>
          <a:p>
            <a:pPr lvl="1" fontAlgn="base">
              <a:spcBef>
                <a:spcPts val="0"/>
              </a:spcBef>
              <a:spcAft>
                <a:spcPts val="600"/>
              </a:spcAft>
              <a:buFont typeface="Arial" panose="020B0604020202020204" pitchFamily="34" charset="0"/>
              <a:buChar char="•"/>
            </a:pPr>
            <a:r>
              <a:rPr lang="en-US" sz="2400" b="0" i="0" dirty="0">
                <a:solidFill>
                  <a:srgbClr val="000000"/>
                </a:solidFill>
                <a:effectLst/>
              </a:rPr>
              <a:t> A preface is written from the point of view of the author. </a:t>
            </a:r>
          </a:p>
          <a:p>
            <a:pPr lvl="1" fontAlgn="base">
              <a:spcBef>
                <a:spcPts val="0"/>
              </a:spcBef>
              <a:spcAft>
                <a:spcPts val="600"/>
              </a:spcAft>
              <a:buFont typeface="Arial" panose="020B0604020202020204" pitchFamily="34" charset="0"/>
              <a:buChar char="•"/>
            </a:pPr>
            <a:r>
              <a:rPr lang="en-US" sz="2400" b="0" i="0" dirty="0">
                <a:solidFill>
                  <a:srgbClr val="000000"/>
                </a:solidFill>
                <a:effectLst/>
              </a:rPr>
              <a:t> This reveals information about why the author wrote the book. </a:t>
            </a:r>
          </a:p>
          <a:p>
            <a:pPr lvl="1" fontAlgn="base">
              <a:spcBef>
                <a:spcPts val="0"/>
              </a:spcBef>
              <a:spcAft>
                <a:spcPts val="600"/>
              </a:spcAft>
              <a:buFont typeface="Arial" panose="020B0604020202020204" pitchFamily="34" charset="0"/>
              <a:buChar char="•"/>
            </a:pPr>
            <a:r>
              <a:rPr lang="en-US" sz="2400" b="0" i="0" dirty="0">
                <a:solidFill>
                  <a:srgbClr val="000000"/>
                </a:solidFill>
                <a:effectLst/>
              </a:rPr>
              <a:t> A writer might talk about themselves and why they are qualified to write about this topic.</a:t>
            </a:r>
          </a:p>
          <a:p>
            <a:pPr algn="l" fontAlgn="base">
              <a:spcBef>
                <a:spcPts val="0"/>
              </a:spcBef>
              <a:spcAft>
                <a:spcPts val="600"/>
              </a:spcAft>
              <a:buFont typeface="Arial" panose="020B0604020202020204" pitchFamily="34" charset="0"/>
              <a:buChar char="•"/>
            </a:pPr>
            <a:r>
              <a:rPr lang="en-US" sz="2400" b="1" i="0" dirty="0">
                <a:solidFill>
                  <a:srgbClr val="000000"/>
                </a:solidFill>
                <a:effectLst/>
              </a:rPr>
              <a:t> Prologue</a:t>
            </a:r>
            <a:r>
              <a:rPr lang="en-US" sz="2400" b="0" i="0" dirty="0">
                <a:solidFill>
                  <a:srgbClr val="000000"/>
                </a:solidFill>
                <a:effectLst/>
              </a:rPr>
              <a:t>: Typically found in works of </a:t>
            </a:r>
            <a:r>
              <a:rPr lang="en-US" sz="2400" b="1" i="0" dirty="0">
                <a:solidFill>
                  <a:schemeClr val="accent4"/>
                </a:solidFill>
                <a:effectLst/>
              </a:rPr>
              <a:t>fiction</a:t>
            </a:r>
          </a:p>
          <a:p>
            <a:pPr lvl="1" fontAlgn="base">
              <a:spcBef>
                <a:spcPts val="0"/>
              </a:spcBef>
              <a:spcAft>
                <a:spcPts val="600"/>
              </a:spcAft>
              <a:buFont typeface="Arial" panose="020B0604020202020204" pitchFamily="34" charset="0"/>
              <a:buChar char="•"/>
            </a:pPr>
            <a:r>
              <a:rPr lang="en-US" sz="2200" b="0" i="0" dirty="0">
                <a:solidFill>
                  <a:srgbClr val="000000"/>
                </a:solidFill>
                <a:effectLst/>
              </a:rPr>
              <a:t> A prologue is usually written from a character’s point of view. </a:t>
            </a:r>
          </a:p>
          <a:p>
            <a:pPr lvl="1" fontAlgn="base">
              <a:spcBef>
                <a:spcPts val="0"/>
              </a:spcBef>
              <a:spcAft>
                <a:spcPts val="600"/>
              </a:spcAft>
              <a:buFont typeface="Arial" panose="020B0604020202020204" pitchFamily="34" charset="0"/>
              <a:buChar char="•"/>
            </a:pPr>
            <a:r>
              <a:rPr lang="en-US" sz="2200" b="0" i="0" dirty="0">
                <a:solidFill>
                  <a:srgbClr val="000000"/>
                </a:solidFill>
                <a:effectLst/>
              </a:rPr>
              <a:t> This gives the reader additional information that will help them understand the story. </a:t>
            </a:r>
          </a:p>
          <a:p>
            <a:pPr lvl="1" fontAlgn="base">
              <a:spcBef>
                <a:spcPts val="0"/>
              </a:spcBef>
              <a:spcAft>
                <a:spcPts val="600"/>
              </a:spcAft>
              <a:buFont typeface="Arial" panose="020B0604020202020204" pitchFamily="34" charset="0"/>
              <a:buChar char="•"/>
            </a:pPr>
            <a:r>
              <a:rPr lang="en-US" sz="2200" b="0" i="0" dirty="0">
                <a:solidFill>
                  <a:srgbClr val="000000"/>
                </a:solidFill>
                <a:effectLst/>
              </a:rPr>
              <a:t> This can include background information on characters, events that took place before the story begins, or information that establishes the setting of the story.</a:t>
            </a:r>
          </a:p>
          <a:p>
            <a:pPr algn="l" fontAlgn="base">
              <a:spcBef>
                <a:spcPts val="0"/>
              </a:spcBef>
              <a:spcAft>
                <a:spcPts val="600"/>
              </a:spcAft>
              <a:buFont typeface="Arial" panose="020B0604020202020204" pitchFamily="34" charset="0"/>
              <a:buChar char="•"/>
            </a:pPr>
            <a:r>
              <a:rPr lang="en-US" sz="2400" b="1" i="0" dirty="0">
                <a:solidFill>
                  <a:srgbClr val="000000"/>
                </a:solidFill>
                <a:effectLst/>
              </a:rPr>
              <a:t> Foreword</a:t>
            </a:r>
            <a:r>
              <a:rPr lang="en-US" sz="2400" b="0" i="0" dirty="0">
                <a:solidFill>
                  <a:srgbClr val="000000"/>
                </a:solidFill>
                <a:effectLst/>
              </a:rPr>
              <a:t>: A foreword is an introductory section of a </a:t>
            </a:r>
            <a:r>
              <a:rPr lang="en-US" sz="2400" b="1" i="0" dirty="0">
                <a:solidFill>
                  <a:schemeClr val="accent4"/>
                </a:solidFill>
                <a:effectLst/>
              </a:rPr>
              <a:t>book written by someone other than the author. </a:t>
            </a:r>
          </a:p>
          <a:p>
            <a:pPr lvl="1" fontAlgn="base">
              <a:spcBef>
                <a:spcPts val="0"/>
              </a:spcBef>
              <a:spcAft>
                <a:spcPts val="600"/>
              </a:spcAft>
              <a:buFont typeface="Arial" panose="020B0604020202020204" pitchFamily="34" charset="0"/>
              <a:buChar char="•"/>
            </a:pPr>
            <a:r>
              <a:rPr lang="en-US" sz="2200" dirty="0">
                <a:solidFill>
                  <a:srgbClr val="000000"/>
                </a:solidFill>
              </a:rPr>
              <a:t> The person is usually </a:t>
            </a:r>
            <a:r>
              <a:rPr lang="en-US" sz="2200" b="0" i="0" dirty="0">
                <a:solidFill>
                  <a:srgbClr val="000000"/>
                </a:solidFill>
                <a:effectLst/>
              </a:rPr>
              <a:t>a prominent figure like an expert on the subject, another author, or a critic. </a:t>
            </a:r>
          </a:p>
          <a:p>
            <a:pPr lvl="1" fontAlgn="base">
              <a:spcBef>
                <a:spcPts val="0"/>
              </a:spcBef>
              <a:spcAft>
                <a:spcPts val="600"/>
              </a:spcAft>
              <a:buFont typeface="Arial" panose="020B0604020202020204" pitchFamily="34" charset="0"/>
              <a:buChar char="•"/>
            </a:pPr>
            <a:r>
              <a:rPr lang="en-US" sz="2200" b="0" i="0" dirty="0">
                <a:solidFill>
                  <a:srgbClr val="000000"/>
                </a:solidFill>
                <a:effectLst/>
              </a:rPr>
              <a:t> A foreword lends credibility to the book and author by praising the work, the writer, or both. </a:t>
            </a:r>
            <a:endParaRPr lang="en-US" sz="2200" dirty="0"/>
          </a:p>
        </p:txBody>
      </p:sp>
      <p:sp>
        <p:nvSpPr>
          <p:cNvPr id="5" name="Date Placeholder 4">
            <a:extLst>
              <a:ext uri="{FF2B5EF4-FFF2-40B4-BE49-F238E27FC236}">
                <a16:creationId xmlns:a16="http://schemas.microsoft.com/office/drawing/2014/main" id="{239117C1-BAB4-D2F5-0CE9-84A9F16D71CB}"/>
              </a:ext>
            </a:extLst>
          </p:cNvPr>
          <p:cNvSpPr>
            <a:spLocks noGrp="1"/>
          </p:cNvSpPr>
          <p:nvPr>
            <p:ph type="dt" sz="half" idx="10"/>
          </p:nvPr>
        </p:nvSpPr>
        <p:spPr/>
        <p:txBody>
          <a:bodyPr/>
          <a:lstStyle/>
          <a:p>
            <a:fld id="{6964165F-5B51-4CEC-88CA-4D64DFF05FC8}" type="datetime1">
              <a:rPr lang="en-US" smtClean="0"/>
              <a:t>7/16/2024</a:t>
            </a:fld>
            <a:endParaRPr lang="en-US" dirty="0"/>
          </a:p>
        </p:txBody>
      </p:sp>
      <p:sp>
        <p:nvSpPr>
          <p:cNvPr id="6" name="Footer Placeholder 5">
            <a:extLst>
              <a:ext uri="{FF2B5EF4-FFF2-40B4-BE49-F238E27FC236}">
                <a16:creationId xmlns:a16="http://schemas.microsoft.com/office/drawing/2014/main" id="{DA2B10EF-C025-9FC4-2649-21F552F0976C}"/>
              </a:ext>
            </a:extLst>
          </p:cNvPr>
          <p:cNvSpPr>
            <a:spLocks noGrp="1"/>
          </p:cNvSpPr>
          <p:nvPr>
            <p:ph type="ftr" sz="quarter" idx="11"/>
          </p:nvPr>
        </p:nvSpPr>
        <p:spPr/>
        <p:txBody>
          <a:bodyPr/>
          <a:lstStyle/>
          <a:p>
            <a:r>
              <a:rPr lang="en-US"/>
              <a:t>c Allen H. Mesch</a:t>
            </a:r>
            <a:endParaRPr lang="en-US" dirty="0"/>
          </a:p>
        </p:txBody>
      </p:sp>
      <p:sp>
        <p:nvSpPr>
          <p:cNvPr id="7" name="Slide Number Placeholder 6">
            <a:extLst>
              <a:ext uri="{FF2B5EF4-FFF2-40B4-BE49-F238E27FC236}">
                <a16:creationId xmlns:a16="http://schemas.microsoft.com/office/drawing/2014/main" id="{E23F4F61-2A9A-8EC4-A839-897FA01EE0AC}"/>
              </a:ext>
            </a:extLst>
          </p:cNvPr>
          <p:cNvSpPr>
            <a:spLocks noGrp="1"/>
          </p:cNvSpPr>
          <p:nvPr>
            <p:ph type="sldNum" sz="quarter" idx="12"/>
          </p:nvPr>
        </p:nvSpPr>
        <p:spPr/>
        <p:txBody>
          <a:bodyPr/>
          <a:lstStyle/>
          <a:p>
            <a:fld id="{1F646F3F-274D-499B-ABBE-824EB4ABDC3D}" type="slidenum">
              <a:rPr lang="en-US" smtClean="0"/>
              <a:t>52</a:t>
            </a:fld>
            <a:endParaRPr lang="en-US" dirty="0"/>
          </a:p>
        </p:txBody>
      </p:sp>
    </p:spTree>
    <p:extLst>
      <p:ext uri="{BB962C8B-B14F-4D97-AF65-F5344CB8AC3E}">
        <p14:creationId xmlns:p14="http://schemas.microsoft.com/office/powerpoint/2010/main" val="62681387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042E603F-28B7-4831-BF23-65FBAB13D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3" name="Freeform: Shape 1032">
            <a:extLst>
              <a:ext uri="{FF2B5EF4-FFF2-40B4-BE49-F238E27FC236}">
                <a16:creationId xmlns:a16="http://schemas.microsoft.com/office/drawing/2014/main" id="{4D39700F-2B10-4402-A7DD-06EE22458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32968"/>
            <a:ext cx="9560477" cy="6625032"/>
          </a:xfrm>
          <a:custGeom>
            <a:avLst/>
            <a:gdLst>
              <a:gd name="connsiteX0" fmla="*/ 8831314 w 9263816"/>
              <a:gd name="connsiteY0" fmla="*/ 5943878 h 6858000"/>
              <a:gd name="connsiteX1" fmla="*/ 9179783 w 9263816"/>
              <a:gd name="connsiteY1" fmla="*/ 6086141 h 6858000"/>
              <a:gd name="connsiteX2" fmla="*/ 9260887 w 9263816"/>
              <a:gd name="connsiteY2" fmla="*/ 6279156 h 6858000"/>
              <a:gd name="connsiteX3" fmla="*/ 8925621 w 9263816"/>
              <a:gd name="connsiteY3" fmla="*/ 6708712 h 6858000"/>
              <a:gd name="connsiteX4" fmla="*/ 8496050 w 9263816"/>
              <a:gd name="connsiteY4" fmla="*/ 6373449 h 6858000"/>
              <a:gd name="connsiteX5" fmla="*/ 8831314 w 9263816"/>
              <a:gd name="connsiteY5" fmla="*/ 5943878 h 6858000"/>
              <a:gd name="connsiteX6" fmla="*/ 7397485 w 9263816"/>
              <a:gd name="connsiteY6" fmla="*/ 5931706 h 6858000"/>
              <a:gd name="connsiteX7" fmla="*/ 7917779 w 9263816"/>
              <a:gd name="connsiteY7" fmla="*/ 6191864 h 6858000"/>
              <a:gd name="connsiteX8" fmla="*/ 8013467 w 9263816"/>
              <a:gd name="connsiteY8" fmla="*/ 6375784 h 6858000"/>
              <a:gd name="connsiteX9" fmla="*/ 8021879 w 9263816"/>
              <a:gd name="connsiteY9" fmla="*/ 6753751 h 6858000"/>
              <a:gd name="connsiteX10" fmla="*/ 7981316 w 9263816"/>
              <a:gd name="connsiteY10" fmla="*/ 6858000 h 6858000"/>
              <a:gd name="connsiteX11" fmla="*/ 6819486 w 9263816"/>
              <a:gd name="connsiteY11" fmla="*/ 6858000 h 6858000"/>
              <a:gd name="connsiteX12" fmla="*/ 6785199 w 9263816"/>
              <a:gd name="connsiteY12" fmla="*/ 6781101 h 6858000"/>
              <a:gd name="connsiteX13" fmla="*/ 7196747 w 9263816"/>
              <a:gd name="connsiteY13" fmla="*/ 5964309 h 6858000"/>
              <a:gd name="connsiteX14" fmla="*/ 7397485 w 9263816"/>
              <a:gd name="connsiteY14" fmla="*/ 5931706 h 6858000"/>
              <a:gd name="connsiteX15" fmla="*/ 1505570 w 9263816"/>
              <a:gd name="connsiteY15" fmla="*/ 227178 h 6858000"/>
              <a:gd name="connsiteX16" fmla="*/ 2026489 w 9263816"/>
              <a:gd name="connsiteY16" fmla="*/ 392370 h 6858000"/>
              <a:gd name="connsiteX17" fmla="*/ 2444553 w 9263816"/>
              <a:gd name="connsiteY17" fmla="*/ 1654853 h 6858000"/>
              <a:gd name="connsiteX18" fmla="*/ 3183153 w 9263816"/>
              <a:gd name="connsiteY18" fmla="*/ 2116208 h 6858000"/>
              <a:gd name="connsiteX19" fmla="*/ 4288384 w 9263816"/>
              <a:gd name="connsiteY19" fmla="*/ 1291908 h 6858000"/>
              <a:gd name="connsiteX20" fmla="*/ 5472602 w 9263816"/>
              <a:gd name="connsiteY20" fmla="*/ 1697818 h 6858000"/>
              <a:gd name="connsiteX21" fmla="*/ 5844697 w 9263816"/>
              <a:gd name="connsiteY21" fmla="*/ 3444791 h 6858000"/>
              <a:gd name="connsiteX22" fmla="*/ 6715674 w 9263816"/>
              <a:gd name="connsiteY22" fmla="*/ 4065208 h 6858000"/>
              <a:gd name="connsiteX23" fmla="*/ 8130429 w 9263816"/>
              <a:gd name="connsiteY23" fmla="*/ 4101787 h 6858000"/>
              <a:gd name="connsiteX24" fmla="*/ 8624630 w 9263816"/>
              <a:gd name="connsiteY24" fmla="*/ 4686202 h 6858000"/>
              <a:gd name="connsiteX25" fmla="*/ 8623843 w 9263816"/>
              <a:gd name="connsiteY25" fmla="*/ 4685749 h 6858000"/>
              <a:gd name="connsiteX26" fmla="*/ 8646859 w 9263816"/>
              <a:gd name="connsiteY26" fmla="*/ 4835156 h 6858000"/>
              <a:gd name="connsiteX27" fmla="*/ 8079403 w 9263816"/>
              <a:gd name="connsiteY27" fmla="*/ 5661624 h 6858000"/>
              <a:gd name="connsiteX28" fmla="*/ 6833105 w 9263816"/>
              <a:gd name="connsiteY28" fmla="*/ 5397208 h 6858000"/>
              <a:gd name="connsiteX29" fmla="*/ 5900832 w 9263816"/>
              <a:gd name="connsiteY29" fmla="*/ 5944462 h 6858000"/>
              <a:gd name="connsiteX30" fmla="*/ 6067212 w 9263816"/>
              <a:gd name="connsiteY30" fmla="*/ 6811916 h 6858000"/>
              <a:gd name="connsiteX31" fmla="*/ 6089565 w 9263816"/>
              <a:gd name="connsiteY31" fmla="*/ 6858000 h 6858000"/>
              <a:gd name="connsiteX32" fmla="*/ 0 w 9263816"/>
              <a:gd name="connsiteY32" fmla="*/ 6858000 h 6858000"/>
              <a:gd name="connsiteX33" fmla="*/ 0 w 9263816"/>
              <a:gd name="connsiteY33" fmla="*/ 2181377 h 6858000"/>
              <a:gd name="connsiteX34" fmla="*/ 73069 w 9263816"/>
              <a:gd name="connsiteY34" fmla="*/ 2215839 h 6858000"/>
              <a:gd name="connsiteX35" fmla="*/ 335445 w 9263816"/>
              <a:gd name="connsiteY35" fmla="*/ 2237140 h 6858000"/>
              <a:gd name="connsiteX36" fmla="*/ 752878 w 9263816"/>
              <a:gd name="connsiteY36" fmla="*/ 1445285 h 6858000"/>
              <a:gd name="connsiteX37" fmla="*/ 1202551 w 9263816"/>
              <a:gd name="connsiteY37" fmla="*/ 314229 h 6858000"/>
              <a:gd name="connsiteX38" fmla="*/ 1505570 w 9263816"/>
              <a:gd name="connsiteY38" fmla="*/ 227178 h 6858000"/>
              <a:gd name="connsiteX39" fmla="*/ 3142509 w 9263816"/>
              <a:gd name="connsiteY39" fmla="*/ 68854 h 6858000"/>
              <a:gd name="connsiteX40" fmla="*/ 3490978 w 9263816"/>
              <a:gd name="connsiteY40" fmla="*/ 211117 h 6858000"/>
              <a:gd name="connsiteX41" fmla="*/ 3572083 w 9263816"/>
              <a:gd name="connsiteY41" fmla="*/ 404131 h 6858000"/>
              <a:gd name="connsiteX42" fmla="*/ 3236814 w 9263816"/>
              <a:gd name="connsiteY42" fmla="*/ 833688 h 6858000"/>
              <a:gd name="connsiteX43" fmla="*/ 2807245 w 9263816"/>
              <a:gd name="connsiteY43" fmla="*/ 498425 h 6858000"/>
              <a:gd name="connsiteX44" fmla="*/ 3142509 w 9263816"/>
              <a:gd name="connsiteY44" fmla="*/ 68854 h 6858000"/>
              <a:gd name="connsiteX45" fmla="*/ 0 w 9263816"/>
              <a:gd name="connsiteY45" fmla="*/ 0 h 6858000"/>
              <a:gd name="connsiteX46" fmla="*/ 39858 w 9263816"/>
              <a:gd name="connsiteY46" fmla="*/ 0 h 6858000"/>
              <a:gd name="connsiteX47" fmla="*/ 65022 w 9263816"/>
              <a:gd name="connsiteY47" fmla="*/ 5834 h 6858000"/>
              <a:gd name="connsiteX48" fmla="*/ 389258 w 9263816"/>
              <a:gd name="connsiteY48" fmla="*/ 235630 h 6858000"/>
              <a:gd name="connsiteX49" fmla="*/ 485484 w 9263816"/>
              <a:gd name="connsiteY49" fmla="*/ 420070 h 6858000"/>
              <a:gd name="connsiteX50" fmla="*/ 74229 w 9263816"/>
              <a:gd name="connsiteY50" fmla="*/ 1237955 h 6858000"/>
              <a:gd name="connsiteX51" fmla="*/ 0 w 9263816"/>
              <a:gd name="connsiteY51" fmla="*/ 12544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9263816" h="6858000">
                <a:moveTo>
                  <a:pt x="8831314" y="5943878"/>
                </a:moveTo>
                <a:cubicBezTo>
                  <a:pt x="8964281" y="5927490"/>
                  <a:pt x="9096260" y="5981362"/>
                  <a:pt x="9179783" y="6086141"/>
                </a:cubicBezTo>
                <a:cubicBezTo>
                  <a:pt x="9224074" y="6141769"/>
                  <a:pt x="9252211" y="6208560"/>
                  <a:pt x="9260887" y="6279156"/>
                </a:cubicBezTo>
                <a:cubicBezTo>
                  <a:pt x="9286897" y="6490362"/>
                  <a:pt x="9136845" y="6682672"/>
                  <a:pt x="8925621" y="6708712"/>
                </a:cubicBezTo>
                <a:cubicBezTo>
                  <a:pt x="8714398" y="6734766"/>
                  <a:pt x="8522062" y="6584655"/>
                  <a:pt x="8496050" y="6373449"/>
                </a:cubicBezTo>
                <a:cubicBezTo>
                  <a:pt x="8470038" y="6162229"/>
                  <a:pt x="8620090" y="5969920"/>
                  <a:pt x="8831314" y="5943878"/>
                </a:cubicBezTo>
                <a:close/>
                <a:moveTo>
                  <a:pt x="7397485" y="5931706"/>
                </a:moveTo>
                <a:cubicBezTo>
                  <a:pt x="7598431" y="5931157"/>
                  <a:pt x="7792965" y="6024548"/>
                  <a:pt x="7917779" y="6191864"/>
                </a:cubicBezTo>
                <a:cubicBezTo>
                  <a:pt x="7959204" y="6247714"/>
                  <a:pt x="7991530" y="6309792"/>
                  <a:pt x="8013467" y="6375784"/>
                </a:cubicBezTo>
                <a:cubicBezTo>
                  <a:pt x="8055425" y="6502973"/>
                  <a:pt x="8055748" y="6633888"/>
                  <a:pt x="8021879" y="6753751"/>
                </a:cubicBezTo>
                <a:lnTo>
                  <a:pt x="7981316" y="6858000"/>
                </a:lnTo>
                <a:lnTo>
                  <a:pt x="6819486" y="6858000"/>
                </a:lnTo>
                <a:lnTo>
                  <a:pt x="6785199" y="6781101"/>
                </a:lnTo>
                <a:cubicBezTo>
                  <a:pt x="6673307" y="6441922"/>
                  <a:pt x="6857485" y="6076251"/>
                  <a:pt x="7196747" y="5964309"/>
                </a:cubicBezTo>
                <a:cubicBezTo>
                  <a:pt x="7262809" y="5942509"/>
                  <a:pt x="7330503" y="5931889"/>
                  <a:pt x="7397485" y="5931706"/>
                </a:cubicBezTo>
                <a:close/>
                <a:moveTo>
                  <a:pt x="1505570" y="227178"/>
                </a:moveTo>
                <a:cubicBezTo>
                  <a:pt x="1691018" y="218628"/>
                  <a:pt x="1889853" y="275403"/>
                  <a:pt x="2026489" y="392370"/>
                </a:cubicBezTo>
                <a:cubicBezTo>
                  <a:pt x="2369898" y="685965"/>
                  <a:pt x="2078266" y="1147857"/>
                  <a:pt x="2444553" y="1654853"/>
                </a:cubicBezTo>
                <a:cubicBezTo>
                  <a:pt x="2492906" y="1721679"/>
                  <a:pt x="2800482" y="2144546"/>
                  <a:pt x="3183153" y="2116208"/>
                </a:cubicBezTo>
                <a:cubicBezTo>
                  <a:pt x="3673561" y="2080541"/>
                  <a:pt x="3723222" y="1441614"/>
                  <a:pt x="4288384" y="1291908"/>
                </a:cubicBezTo>
                <a:cubicBezTo>
                  <a:pt x="4689065" y="1185875"/>
                  <a:pt x="5207943" y="1366633"/>
                  <a:pt x="5472602" y="1697818"/>
                </a:cubicBezTo>
                <a:cubicBezTo>
                  <a:pt x="5891294" y="2221754"/>
                  <a:pt x="5408012" y="2790179"/>
                  <a:pt x="5844697" y="3444791"/>
                </a:cubicBezTo>
                <a:cubicBezTo>
                  <a:pt x="6149900" y="3902467"/>
                  <a:pt x="6672672" y="4053594"/>
                  <a:pt x="6715674" y="4065208"/>
                </a:cubicBezTo>
                <a:cubicBezTo>
                  <a:pt x="7326423" y="4232519"/>
                  <a:pt x="7677158" y="3817020"/>
                  <a:pt x="8130429" y="4101787"/>
                </a:cubicBezTo>
                <a:cubicBezTo>
                  <a:pt x="8226340" y="4161985"/>
                  <a:pt x="8536372" y="4356819"/>
                  <a:pt x="8624630" y="4686202"/>
                </a:cubicBezTo>
                <a:lnTo>
                  <a:pt x="8623843" y="4685749"/>
                </a:lnTo>
                <a:cubicBezTo>
                  <a:pt x="8636924" y="4734567"/>
                  <a:pt x="8644635" y="4784678"/>
                  <a:pt x="8646859" y="4835156"/>
                </a:cubicBezTo>
                <a:cubicBezTo>
                  <a:pt x="8662596" y="5196604"/>
                  <a:pt x="8398383" y="5562326"/>
                  <a:pt x="8079403" y="5661624"/>
                </a:cubicBezTo>
                <a:cubicBezTo>
                  <a:pt x="7649807" y="5795217"/>
                  <a:pt x="7430996" y="5350293"/>
                  <a:pt x="6833105" y="5397208"/>
                </a:cubicBezTo>
                <a:cubicBezTo>
                  <a:pt x="6519033" y="5421527"/>
                  <a:pt x="6056658" y="5595550"/>
                  <a:pt x="5900832" y="5944462"/>
                </a:cubicBezTo>
                <a:cubicBezTo>
                  <a:pt x="5770548" y="6236600"/>
                  <a:pt x="5916359" y="6515160"/>
                  <a:pt x="6067212" y="6811916"/>
                </a:cubicBezTo>
                <a:lnTo>
                  <a:pt x="6089565" y="6858000"/>
                </a:lnTo>
                <a:lnTo>
                  <a:pt x="0" y="6858000"/>
                </a:lnTo>
                <a:lnTo>
                  <a:pt x="0" y="2181377"/>
                </a:lnTo>
                <a:lnTo>
                  <a:pt x="73069" y="2215839"/>
                </a:lnTo>
                <a:cubicBezTo>
                  <a:pt x="165116" y="2251829"/>
                  <a:pt x="254486" y="2263171"/>
                  <a:pt x="335445" y="2237140"/>
                </a:cubicBezTo>
                <a:cubicBezTo>
                  <a:pt x="594718" y="2153707"/>
                  <a:pt x="688441" y="1733807"/>
                  <a:pt x="752878" y="1445285"/>
                </a:cubicBezTo>
                <a:cubicBezTo>
                  <a:pt x="925059" y="674068"/>
                  <a:pt x="975076" y="456292"/>
                  <a:pt x="1202551" y="314229"/>
                </a:cubicBezTo>
                <a:cubicBezTo>
                  <a:pt x="1287853" y="260956"/>
                  <a:pt x="1394302" y="232308"/>
                  <a:pt x="1505570" y="227178"/>
                </a:cubicBezTo>
                <a:close/>
                <a:moveTo>
                  <a:pt x="3142509" y="68854"/>
                </a:moveTo>
                <a:cubicBezTo>
                  <a:pt x="3275474" y="52467"/>
                  <a:pt x="3407455" y="106339"/>
                  <a:pt x="3490978" y="211117"/>
                </a:cubicBezTo>
                <a:cubicBezTo>
                  <a:pt x="3535271" y="266744"/>
                  <a:pt x="3563404" y="333535"/>
                  <a:pt x="3572083" y="404131"/>
                </a:cubicBezTo>
                <a:cubicBezTo>
                  <a:pt x="3598092" y="615337"/>
                  <a:pt x="3448040" y="807648"/>
                  <a:pt x="3236814" y="833688"/>
                </a:cubicBezTo>
                <a:cubicBezTo>
                  <a:pt x="3025594" y="859741"/>
                  <a:pt x="2833255" y="709631"/>
                  <a:pt x="2807245" y="498425"/>
                </a:cubicBezTo>
                <a:cubicBezTo>
                  <a:pt x="2781232" y="287207"/>
                  <a:pt x="2931283" y="94896"/>
                  <a:pt x="3142509" y="68854"/>
                </a:cubicBezTo>
                <a:close/>
                <a:moveTo>
                  <a:pt x="0" y="0"/>
                </a:moveTo>
                <a:lnTo>
                  <a:pt x="39858" y="0"/>
                </a:lnTo>
                <a:lnTo>
                  <a:pt x="65022" y="5834"/>
                </a:lnTo>
                <a:cubicBezTo>
                  <a:pt x="191545" y="45606"/>
                  <a:pt x="305874" y="124173"/>
                  <a:pt x="389258" y="235630"/>
                </a:cubicBezTo>
                <a:cubicBezTo>
                  <a:pt x="430983" y="291600"/>
                  <a:pt x="463360" y="353876"/>
                  <a:pt x="485484" y="420070"/>
                </a:cubicBezTo>
                <a:cubicBezTo>
                  <a:pt x="597711" y="759508"/>
                  <a:pt x="413661" y="1125662"/>
                  <a:pt x="74229" y="1237955"/>
                </a:cubicBezTo>
                <a:lnTo>
                  <a:pt x="0" y="1254477"/>
                </a:lnTo>
                <a:close/>
              </a:path>
            </a:pathLst>
          </a:custGeom>
          <a:solidFill>
            <a:schemeClr val="bg1"/>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035" name="Background Fill">
            <a:extLst>
              <a:ext uri="{FF2B5EF4-FFF2-40B4-BE49-F238E27FC236}">
                <a16:creationId xmlns:a16="http://schemas.microsoft.com/office/drawing/2014/main" id="{B937640E-EF7A-4A6C-A950-D12B7D5C92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7" name="Rectangle 1036">
            <a:extLst>
              <a:ext uri="{FF2B5EF4-FFF2-40B4-BE49-F238E27FC236}">
                <a16:creationId xmlns:a16="http://schemas.microsoft.com/office/drawing/2014/main" id="{41380B7A-5B85-4642-8878-2089DEF2C3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9" name="Freeform: Shape 1038">
            <a:extLst>
              <a:ext uri="{FF2B5EF4-FFF2-40B4-BE49-F238E27FC236}">
                <a16:creationId xmlns:a16="http://schemas.microsoft.com/office/drawing/2014/main" id="{848D562A-EF99-44C6-AA29-9D3E421772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2299" y="-1"/>
            <a:ext cx="5726653" cy="6858000"/>
          </a:xfrm>
          <a:custGeom>
            <a:avLst/>
            <a:gdLst>
              <a:gd name="connsiteX0" fmla="*/ 615190 w 5726653"/>
              <a:gd name="connsiteY0" fmla="*/ 3536635 h 6858000"/>
              <a:gd name="connsiteX1" fmla="*/ 1124778 w 5726653"/>
              <a:gd name="connsiteY1" fmla="*/ 4046223 h 6858000"/>
              <a:gd name="connsiteX2" fmla="*/ 615190 w 5726653"/>
              <a:gd name="connsiteY2" fmla="*/ 4555811 h 6858000"/>
              <a:gd name="connsiteX3" fmla="*/ 105602 w 5726653"/>
              <a:gd name="connsiteY3" fmla="*/ 4046223 h 6858000"/>
              <a:gd name="connsiteX4" fmla="*/ 615190 w 5726653"/>
              <a:gd name="connsiteY4" fmla="*/ 3536635 h 6858000"/>
              <a:gd name="connsiteX5" fmla="*/ 1497780 w 5726653"/>
              <a:gd name="connsiteY5" fmla="*/ 0 h 6858000"/>
              <a:gd name="connsiteX6" fmla="*/ 5164844 w 5726653"/>
              <a:gd name="connsiteY6" fmla="*/ 0 h 6858000"/>
              <a:gd name="connsiteX7" fmla="*/ 5726653 w 5726653"/>
              <a:gd name="connsiteY7" fmla="*/ 0 h 6858000"/>
              <a:gd name="connsiteX8" fmla="*/ 5726653 w 5726653"/>
              <a:gd name="connsiteY8" fmla="*/ 6858000 h 6858000"/>
              <a:gd name="connsiteX9" fmla="*/ 311757 w 5726653"/>
              <a:gd name="connsiteY9" fmla="*/ 6858000 h 6858000"/>
              <a:gd name="connsiteX10" fmla="*/ 314130 w 5726653"/>
              <a:gd name="connsiteY10" fmla="*/ 6707670 h 6858000"/>
              <a:gd name="connsiteX11" fmla="*/ 599702 w 5726653"/>
              <a:gd name="connsiteY11" fmla="*/ 5670858 h 6858000"/>
              <a:gd name="connsiteX12" fmla="*/ 1211433 w 5726653"/>
              <a:gd name="connsiteY12" fmla="*/ 4641255 h 6858000"/>
              <a:gd name="connsiteX13" fmla="*/ 1053041 w 5726653"/>
              <a:gd name="connsiteY13" fmla="*/ 3164269 h 6858000"/>
              <a:gd name="connsiteX14" fmla="*/ 607048 w 5726653"/>
              <a:gd name="connsiteY14" fmla="*/ 2589405 h 6858000"/>
              <a:gd name="connsiteX15" fmla="*/ 1054915 w 5726653"/>
              <a:gd name="connsiteY15" fmla="*/ 1068099 h 6858000"/>
              <a:gd name="connsiteX16" fmla="*/ 1502877 w 5726653"/>
              <a:gd name="connsiteY16" fmla="*/ 419995 h 6858000"/>
              <a:gd name="connsiteX17" fmla="*/ 1505904 w 5726653"/>
              <a:gd name="connsiteY17" fmla="*/ 184996 h 6858000"/>
              <a:gd name="connsiteX18" fmla="*/ 14543 w 5726653"/>
              <a:gd name="connsiteY18" fmla="*/ 0 h 6858000"/>
              <a:gd name="connsiteX19" fmla="*/ 879351 w 5726653"/>
              <a:gd name="connsiteY19" fmla="*/ 0 h 6858000"/>
              <a:gd name="connsiteX20" fmla="*/ 892053 w 5726653"/>
              <a:gd name="connsiteY20" fmla="*/ 78052 h 6858000"/>
              <a:gd name="connsiteX21" fmla="*/ 561940 w 5726653"/>
              <a:gd name="connsiteY21" fmla="*/ 535443 h 6858000"/>
              <a:gd name="connsiteX22" fmla="*/ 15319 w 5726653"/>
              <a:gd name="connsiteY22" fmla="*/ 219852 h 6858000"/>
              <a:gd name="connsiteX23" fmla="*/ 4234 w 5726653"/>
              <a:gd name="connsiteY23" fmla="*/ 4296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726653" h="6858000">
                <a:moveTo>
                  <a:pt x="615190" y="3536635"/>
                </a:moveTo>
                <a:cubicBezTo>
                  <a:pt x="896628" y="3536635"/>
                  <a:pt x="1124778" y="3764785"/>
                  <a:pt x="1124778" y="4046223"/>
                </a:cubicBezTo>
                <a:cubicBezTo>
                  <a:pt x="1124778" y="4327661"/>
                  <a:pt x="896628" y="4555811"/>
                  <a:pt x="615190" y="4555811"/>
                </a:cubicBezTo>
                <a:cubicBezTo>
                  <a:pt x="333752" y="4555811"/>
                  <a:pt x="105602" y="4327661"/>
                  <a:pt x="105602" y="4046223"/>
                </a:cubicBezTo>
                <a:cubicBezTo>
                  <a:pt x="105602" y="3764785"/>
                  <a:pt x="333752" y="3536635"/>
                  <a:pt x="615190" y="3536635"/>
                </a:cubicBezTo>
                <a:close/>
                <a:moveTo>
                  <a:pt x="1497780" y="0"/>
                </a:moveTo>
                <a:lnTo>
                  <a:pt x="5164844" y="0"/>
                </a:lnTo>
                <a:lnTo>
                  <a:pt x="5726653" y="0"/>
                </a:lnTo>
                <a:lnTo>
                  <a:pt x="5726653" y="6858000"/>
                </a:lnTo>
                <a:lnTo>
                  <a:pt x="311757" y="6858000"/>
                </a:lnTo>
                <a:lnTo>
                  <a:pt x="314130" y="6707670"/>
                </a:lnTo>
                <a:cubicBezTo>
                  <a:pt x="335132" y="6366409"/>
                  <a:pt x="433651" y="6019042"/>
                  <a:pt x="599702" y="5670858"/>
                </a:cubicBezTo>
                <a:cubicBezTo>
                  <a:pt x="770257" y="5311556"/>
                  <a:pt x="1010813" y="4986832"/>
                  <a:pt x="1211433" y="4641255"/>
                </a:cubicBezTo>
                <a:cubicBezTo>
                  <a:pt x="1493036" y="4154456"/>
                  <a:pt x="1511835" y="3622744"/>
                  <a:pt x="1053041" y="3164269"/>
                </a:cubicBezTo>
                <a:cubicBezTo>
                  <a:pt x="881977" y="2993264"/>
                  <a:pt x="700422" y="2805523"/>
                  <a:pt x="607048" y="2589405"/>
                </a:cubicBezTo>
                <a:cubicBezTo>
                  <a:pt x="366279" y="2032158"/>
                  <a:pt x="541125" y="1508061"/>
                  <a:pt x="1054915" y="1068099"/>
                </a:cubicBezTo>
                <a:cubicBezTo>
                  <a:pt x="1261027" y="891535"/>
                  <a:pt x="1489688" y="709488"/>
                  <a:pt x="1502877" y="419995"/>
                </a:cubicBezTo>
                <a:cubicBezTo>
                  <a:pt x="1506389" y="341910"/>
                  <a:pt x="1507262" y="263520"/>
                  <a:pt x="1505904" y="184996"/>
                </a:cubicBezTo>
                <a:close/>
                <a:moveTo>
                  <a:pt x="14543" y="0"/>
                </a:moveTo>
                <a:lnTo>
                  <a:pt x="879351" y="0"/>
                </a:lnTo>
                <a:lnTo>
                  <a:pt x="892053" y="78052"/>
                </a:lnTo>
                <a:cubicBezTo>
                  <a:pt x="904492" y="285271"/>
                  <a:pt x="770271" y="479621"/>
                  <a:pt x="561940" y="535443"/>
                </a:cubicBezTo>
                <a:cubicBezTo>
                  <a:pt x="323846" y="599240"/>
                  <a:pt x="79116" y="457945"/>
                  <a:pt x="15319" y="219852"/>
                </a:cubicBezTo>
                <a:cubicBezTo>
                  <a:pt x="-631" y="160329"/>
                  <a:pt x="-3762" y="100391"/>
                  <a:pt x="4234" y="4296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Title 56">
            <a:extLst>
              <a:ext uri="{FF2B5EF4-FFF2-40B4-BE49-F238E27FC236}">
                <a16:creationId xmlns:a16="http://schemas.microsoft.com/office/drawing/2014/main" id="{52B3C4A4-6D9C-299D-F2A7-40C0D788CE77}"/>
              </a:ext>
            </a:extLst>
          </p:cNvPr>
          <p:cNvSpPr>
            <a:spLocks noGrp="1"/>
          </p:cNvSpPr>
          <p:nvPr>
            <p:ph type="title"/>
          </p:nvPr>
        </p:nvSpPr>
        <p:spPr>
          <a:xfrm>
            <a:off x="609600" y="517386"/>
            <a:ext cx="5369169" cy="1021128"/>
          </a:xfrm>
        </p:spPr>
        <p:txBody>
          <a:bodyPr vert="horz" lIns="91440" tIns="45720" rIns="91440" bIns="45720" rtlCol="0" anchor="b">
            <a:normAutofit fontScale="90000"/>
          </a:bodyPr>
          <a:lstStyle/>
          <a:p>
            <a:pPr>
              <a:lnSpc>
                <a:spcPct val="90000"/>
              </a:lnSpc>
            </a:pPr>
            <a:r>
              <a:rPr lang="en-US" sz="3700" kern="1200" dirty="0">
                <a:solidFill>
                  <a:schemeClr val="tx1"/>
                </a:solidFill>
                <a:latin typeface="+mj-lt"/>
                <a:ea typeface="+mj-ea"/>
                <a:cs typeface="+mj-cs"/>
              </a:rPr>
              <a:t>What Is the Purpose of a Preface in a Book?</a:t>
            </a:r>
          </a:p>
        </p:txBody>
      </p:sp>
      <p:sp>
        <p:nvSpPr>
          <p:cNvPr id="58" name="Content Placeholder 57">
            <a:extLst>
              <a:ext uri="{FF2B5EF4-FFF2-40B4-BE49-F238E27FC236}">
                <a16:creationId xmlns:a16="http://schemas.microsoft.com/office/drawing/2014/main" id="{07556F4D-E2DC-9AEB-42F5-58799CB953DD}"/>
              </a:ext>
            </a:extLst>
          </p:cNvPr>
          <p:cNvSpPr>
            <a:spLocks noGrp="1"/>
          </p:cNvSpPr>
          <p:nvPr>
            <p:ph sz="half" idx="1"/>
          </p:nvPr>
        </p:nvSpPr>
        <p:spPr>
          <a:xfrm>
            <a:off x="623492" y="1650219"/>
            <a:ext cx="6198221" cy="4496909"/>
          </a:xfrm>
        </p:spPr>
        <p:txBody>
          <a:bodyPr vert="horz" lIns="91440" tIns="45720" rIns="91440" bIns="45720" rtlCol="0" anchor="t">
            <a:normAutofit lnSpcReduction="10000"/>
          </a:bodyPr>
          <a:lstStyle/>
          <a:p>
            <a:pPr marL="628650" indent="-285750" fontAlgn="base">
              <a:lnSpc>
                <a:spcPct val="100000"/>
              </a:lnSpc>
              <a:buFont typeface="Arial" panose="020B0604020202020204" pitchFamily="34" charset="0"/>
              <a:buChar char="•"/>
            </a:pPr>
            <a:r>
              <a:rPr lang="en-US" b="0" i="0" dirty="0">
                <a:effectLst/>
              </a:rPr>
              <a:t>Explain why the author chose to write about this topic</a:t>
            </a:r>
          </a:p>
          <a:p>
            <a:pPr marL="628650" indent="-285750" fontAlgn="base">
              <a:lnSpc>
                <a:spcPct val="100000"/>
              </a:lnSpc>
              <a:buFont typeface="Arial" panose="020B0604020202020204" pitchFamily="34" charset="0"/>
              <a:buChar char="•"/>
            </a:pPr>
            <a:r>
              <a:rPr lang="en-US" b="0" i="0" dirty="0">
                <a:effectLst/>
              </a:rPr>
              <a:t>Reveal their motivation and inspiration for writing the book</a:t>
            </a:r>
          </a:p>
          <a:p>
            <a:pPr marL="628650" indent="-285750" fontAlgn="base">
              <a:lnSpc>
                <a:spcPct val="100000"/>
              </a:lnSpc>
              <a:buFont typeface="Arial" panose="020B0604020202020204" pitchFamily="34" charset="0"/>
              <a:buChar char="•"/>
            </a:pPr>
            <a:r>
              <a:rPr lang="en-US" b="0" i="0" dirty="0">
                <a:effectLst/>
              </a:rPr>
              <a:t>Describe the process of researching the topic of the book</a:t>
            </a:r>
          </a:p>
          <a:p>
            <a:pPr marL="628650" indent="-285750" fontAlgn="base">
              <a:lnSpc>
                <a:spcPct val="100000"/>
              </a:lnSpc>
              <a:buFont typeface="Arial" panose="020B0604020202020204" pitchFamily="34" charset="0"/>
              <a:buChar char="•"/>
            </a:pPr>
            <a:r>
              <a:rPr lang="en-US" b="0" i="0" dirty="0">
                <a:effectLst/>
              </a:rPr>
              <a:t>Outline the process of writing the book, including any challenges and how long it took</a:t>
            </a:r>
          </a:p>
          <a:p>
            <a:pPr marL="628650" indent="-285750" fontAlgn="base">
              <a:lnSpc>
                <a:spcPct val="100000"/>
              </a:lnSpc>
              <a:buFont typeface="Arial" panose="020B0604020202020204" pitchFamily="34" charset="0"/>
              <a:buChar char="•"/>
            </a:pPr>
            <a:r>
              <a:rPr lang="en-US" b="0" i="0" dirty="0">
                <a:effectLst/>
              </a:rPr>
              <a:t>Introduce a new edition of the book and discusses what’s been changed</a:t>
            </a:r>
          </a:p>
          <a:p>
            <a:pPr marL="628650" indent="-285750" fontAlgn="base">
              <a:lnSpc>
                <a:spcPct val="100000"/>
              </a:lnSpc>
              <a:buFont typeface="Arial" panose="020B0604020202020204" pitchFamily="34" charset="0"/>
              <a:buChar char="•"/>
            </a:pPr>
            <a:r>
              <a:rPr lang="en-US" b="0" i="0" dirty="0">
                <a:effectLst/>
              </a:rPr>
              <a:t>Provide information regarding relevant events that happened after an earlier edition of the book was published</a:t>
            </a:r>
          </a:p>
          <a:p>
            <a:pPr>
              <a:lnSpc>
                <a:spcPct val="100000"/>
              </a:lnSpc>
            </a:pPr>
            <a:endParaRPr lang="en-US" sz="1400" dirty="0"/>
          </a:p>
        </p:txBody>
      </p:sp>
      <p:pic>
        <p:nvPicPr>
          <p:cNvPr id="1026" name="Picture 2" descr="Preface">
            <a:extLst>
              <a:ext uri="{FF2B5EF4-FFF2-40B4-BE49-F238E27FC236}">
                <a16:creationId xmlns:a16="http://schemas.microsoft.com/office/drawing/2014/main" id="{230FE689-8967-2A5F-CC58-729C6E61D873}"/>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7665964" y="669850"/>
            <a:ext cx="3875174" cy="5477278"/>
          </a:xfrm>
          <a:prstGeom prst="rect">
            <a:avLst/>
          </a:prstGeom>
          <a:noFill/>
          <a:extLst>
            <a:ext uri="{909E8E84-426E-40DD-AFC4-6F175D3DCCD1}">
              <a14:hiddenFill xmlns:a14="http://schemas.microsoft.com/office/drawing/2010/main">
                <a:solidFill>
                  <a:srgbClr val="FFFFFF"/>
                </a:solidFill>
              </a14:hiddenFill>
            </a:ext>
          </a:extLst>
        </p:spPr>
      </p:pic>
      <p:sp>
        <p:nvSpPr>
          <p:cNvPr id="5" name="Date Placeholder 4">
            <a:extLst>
              <a:ext uri="{FF2B5EF4-FFF2-40B4-BE49-F238E27FC236}">
                <a16:creationId xmlns:a16="http://schemas.microsoft.com/office/drawing/2014/main" id="{4F032B35-7AC6-17BC-08B5-413FAC5BA8D9}"/>
              </a:ext>
            </a:extLst>
          </p:cNvPr>
          <p:cNvSpPr>
            <a:spLocks noGrp="1"/>
          </p:cNvSpPr>
          <p:nvPr>
            <p:ph type="dt" sz="half" idx="10"/>
          </p:nvPr>
        </p:nvSpPr>
        <p:spPr>
          <a:xfrm>
            <a:off x="609600" y="6356350"/>
            <a:ext cx="2743200" cy="365125"/>
          </a:xfrm>
        </p:spPr>
        <p:txBody>
          <a:bodyPr vert="horz" lIns="91440" tIns="45720" rIns="91440" bIns="45720" rtlCol="0" anchor="ctr">
            <a:normAutofit/>
          </a:bodyPr>
          <a:lstStyle/>
          <a:p>
            <a:pPr>
              <a:spcAft>
                <a:spcPts val="600"/>
              </a:spcAft>
            </a:pPr>
            <a:fld id="{6964165F-5B51-4CEC-88CA-4D64DFF05FC8}" type="datetime1">
              <a:rPr lang="en-US" smtClean="0"/>
              <a:pPr>
                <a:spcAft>
                  <a:spcPts val="600"/>
                </a:spcAft>
              </a:pPr>
              <a:t>7/16/2024</a:t>
            </a:fld>
            <a:endParaRPr lang="en-US"/>
          </a:p>
        </p:txBody>
      </p:sp>
      <p:sp>
        <p:nvSpPr>
          <p:cNvPr id="6" name="Footer Placeholder 5">
            <a:extLst>
              <a:ext uri="{FF2B5EF4-FFF2-40B4-BE49-F238E27FC236}">
                <a16:creationId xmlns:a16="http://schemas.microsoft.com/office/drawing/2014/main" id="{B1F7B6A1-CAB3-DC75-4A65-85744E341358}"/>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a:spcAft>
                <a:spcPts val="600"/>
              </a:spcAft>
            </a:pPr>
            <a:r>
              <a:rPr lang="en-US" kern="1200" cap="all" spc="200" dirty="0">
                <a:solidFill>
                  <a:schemeClr val="tx1"/>
                </a:solidFill>
                <a:latin typeface="+mn-lt"/>
                <a:ea typeface="+mn-ea"/>
                <a:cs typeface="Segoe UI Semilight" panose="020B0402040204020203" pitchFamily="34" charset="0"/>
              </a:rPr>
              <a:t>c Allen H. Mesch</a:t>
            </a:r>
          </a:p>
        </p:txBody>
      </p:sp>
      <p:sp>
        <p:nvSpPr>
          <p:cNvPr id="7" name="Slide Number Placeholder 6">
            <a:extLst>
              <a:ext uri="{FF2B5EF4-FFF2-40B4-BE49-F238E27FC236}">
                <a16:creationId xmlns:a16="http://schemas.microsoft.com/office/drawing/2014/main" id="{4C39FAAA-BEE1-72B8-BBA8-8B091D2D81F5}"/>
              </a:ext>
            </a:extLst>
          </p:cNvPr>
          <p:cNvSpPr>
            <a:spLocks noGrp="1"/>
          </p:cNvSpPr>
          <p:nvPr>
            <p:ph type="sldNum" sz="quarter" idx="12"/>
          </p:nvPr>
        </p:nvSpPr>
        <p:spPr>
          <a:xfrm>
            <a:off x="10134600" y="6356350"/>
            <a:ext cx="1447800" cy="365125"/>
          </a:xfrm>
        </p:spPr>
        <p:txBody>
          <a:bodyPr vert="horz" lIns="91440" tIns="45720" rIns="91440" bIns="45720" rtlCol="0" anchor="ctr">
            <a:normAutofit/>
          </a:bodyPr>
          <a:lstStyle/>
          <a:p>
            <a:pPr>
              <a:spcAft>
                <a:spcPts val="600"/>
              </a:spcAft>
            </a:pPr>
            <a:fld id="{1F646F3F-274D-499B-ABBE-824EB4ABDC3D}" type="slidenum">
              <a:rPr lang="en-US" smtClean="0"/>
              <a:pPr>
                <a:spcAft>
                  <a:spcPts val="600"/>
                </a:spcAft>
              </a:pPr>
              <a:t>53</a:t>
            </a:fld>
            <a:endParaRPr lang="en-US"/>
          </a:p>
        </p:txBody>
      </p:sp>
    </p:spTree>
    <p:extLst>
      <p:ext uri="{BB962C8B-B14F-4D97-AF65-F5344CB8AC3E}">
        <p14:creationId xmlns:p14="http://schemas.microsoft.com/office/powerpoint/2010/main" val="42489855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4ED57-1869-F662-C14E-775C9BDB3EC5}"/>
              </a:ext>
            </a:extLst>
          </p:cNvPr>
          <p:cNvSpPr>
            <a:spLocks noGrp="1"/>
          </p:cNvSpPr>
          <p:nvPr>
            <p:ph type="title"/>
          </p:nvPr>
        </p:nvSpPr>
        <p:spPr>
          <a:xfrm>
            <a:off x="609600" y="557785"/>
            <a:ext cx="10972800" cy="813816"/>
          </a:xfrm>
        </p:spPr>
        <p:txBody>
          <a:bodyPr>
            <a:normAutofit/>
          </a:bodyPr>
          <a:lstStyle/>
          <a:p>
            <a:r>
              <a:rPr lang="en-US" sz="4000" dirty="0"/>
              <a:t>How to Write a Preface</a:t>
            </a:r>
          </a:p>
        </p:txBody>
      </p:sp>
      <p:sp>
        <p:nvSpPr>
          <p:cNvPr id="3" name="Content Placeholder 2">
            <a:extLst>
              <a:ext uri="{FF2B5EF4-FFF2-40B4-BE49-F238E27FC236}">
                <a16:creationId xmlns:a16="http://schemas.microsoft.com/office/drawing/2014/main" id="{F67E3AE1-5CD9-D2F1-C2BA-66DD10B407AE}"/>
              </a:ext>
            </a:extLst>
          </p:cNvPr>
          <p:cNvSpPr>
            <a:spLocks noGrp="1"/>
          </p:cNvSpPr>
          <p:nvPr>
            <p:ph idx="1"/>
          </p:nvPr>
        </p:nvSpPr>
        <p:spPr>
          <a:xfrm>
            <a:off x="609600" y="1542324"/>
            <a:ext cx="10972800" cy="4428170"/>
          </a:xfrm>
        </p:spPr>
        <p:txBody>
          <a:bodyPr>
            <a:normAutofit lnSpcReduction="10000"/>
          </a:bodyPr>
          <a:lstStyle/>
          <a:p>
            <a:pPr marL="457200" indent="-457200">
              <a:buAutoNum type="arabicPeriod"/>
            </a:pPr>
            <a:r>
              <a:rPr lang="en-US" sz="2200" dirty="0"/>
              <a:t>Brevity is Better</a:t>
            </a:r>
          </a:p>
          <a:p>
            <a:pPr marL="457200" indent="-457200">
              <a:buAutoNum type="arabicPeriod"/>
            </a:pPr>
            <a:r>
              <a:rPr lang="en-US" sz="2200" dirty="0"/>
              <a:t>Be Interesting by </a:t>
            </a:r>
            <a:r>
              <a:rPr lang="en-US" sz="2200" b="0" i="0" dirty="0">
                <a:solidFill>
                  <a:srgbClr val="000000"/>
                </a:solidFill>
                <a:effectLst/>
              </a:rPr>
              <a:t>offering interesting tidbits that stimulate the reader’s curiosity.</a:t>
            </a:r>
          </a:p>
          <a:p>
            <a:pPr marL="457200" indent="-457200">
              <a:buFont typeface="Avenir Next LT Pro" panose="020B0504020202020204" pitchFamily="34" charset="0"/>
              <a:buAutoNum type="arabicPeriod"/>
            </a:pPr>
            <a:r>
              <a:rPr lang="en-US" sz="2200" i="0" dirty="0">
                <a:solidFill>
                  <a:srgbClr val="000000"/>
                </a:solidFill>
                <a:effectLst/>
              </a:rPr>
              <a:t>Think of a Preface as a “Making of” </a:t>
            </a:r>
          </a:p>
          <a:p>
            <a:pPr marL="685800" lvl="1" indent="-457200">
              <a:buFont typeface="+mj-lt"/>
              <a:buAutoNum type="alphaLcPeriod"/>
            </a:pPr>
            <a:r>
              <a:rPr lang="en-US" sz="2200" b="0" i="0" dirty="0">
                <a:solidFill>
                  <a:srgbClr val="000000"/>
                </a:solidFill>
                <a:effectLst/>
              </a:rPr>
              <a:t>Information about how you assembled the book</a:t>
            </a:r>
          </a:p>
          <a:p>
            <a:pPr marL="685800" lvl="1" indent="-457200">
              <a:buFont typeface="+mj-lt"/>
              <a:buAutoNum type="alphaLcPeriod"/>
            </a:pPr>
            <a:r>
              <a:rPr lang="en-US" sz="2200" b="0" i="0" dirty="0">
                <a:solidFill>
                  <a:srgbClr val="000000"/>
                </a:solidFill>
                <a:effectLst/>
              </a:rPr>
              <a:t>How you uncovered unique information in your research. </a:t>
            </a:r>
          </a:p>
          <a:p>
            <a:pPr marL="685800" lvl="1" indent="-457200">
              <a:buFont typeface="+mj-lt"/>
              <a:buAutoNum type="alphaLcPeriod"/>
            </a:pPr>
            <a:r>
              <a:rPr lang="en-US" sz="2200" b="0" i="0" dirty="0">
                <a:solidFill>
                  <a:srgbClr val="000000"/>
                </a:solidFill>
                <a:effectLst/>
              </a:rPr>
              <a:t>Describe any challenges you overcame across while writing. </a:t>
            </a:r>
          </a:p>
          <a:p>
            <a:pPr marL="685800" lvl="1" indent="-457200">
              <a:buFont typeface="+mj-lt"/>
              <a:buAutoNum type="alphaLcPeriod"/>
            </a:pPr>
            <a:r>
              <a:rPr lang="en-US" sz="2200" dirty="0">
                <a:solidFill>
                  <a:srgbClr val="000000"/>
                </a:solidFill>
              </a:rPr>
              <a:t>Explain why you became </a:t>
            </a:r>
            <a:r>
              <a:rPr lang="en-US" sz="2200" b="0" i="0" dirty="0">
                <a:solidFill>
                  <a:srgbClr val="000000"/>
                </a:solidFill>
                <a:effectLst/>
              </a:rPr>
              <a:t>interested in the subject of the book.</a:t>
            </a:r>
            <a:endParaRPr lang="en-US" sz="2200" b="1" i="0" dirty="0">
              <a:solidFill>
                <a:srgbClr val="000000"/>
              </a:solidFill>
              <a:effectLst/>
            </a:endParaRPr>
          </a:p>
          <a:p>
            <a:pPr marL="457200" indent="-457200" algn="l" fontAlgn="base">
              <a:buFont typeface="+mj-lt"/>
              <a:buAutoNum type="arabicPeriod"/>
            </a:pPr>
            <a:r>
              <a:rPr lang="en-US" sz="2200" i="0" dirty="0">
                <a:solidFill>
                  <a:srgbClr val="000000"/>
                </a:solidFill>
                <a:effectLst/>
              </a:rPr>
              <a:t>Inspire Readers by Sharing Your Passion.</a:t>
            </a:r>
          </a:p>
          <a:p>
            <a:pPr marL="685800" lvl="1" indent="-457200" fontAlgn="base">
              <a:buFont typeface="+mj-lt"/>
              <a:buAutoNum type="alphaLcPeriod"/>
            </a:pPr>
            <a:r>
              <a:rPr lang="en-US" sz="2200" b="0" i="0" dirty="0">
                <a:solidFill>
                  <a:srgbClr val="000000"/>
                </a:solidFill>
                <a:effectLst/>
              </a:rPr>
              <a:t>Tell the reader what triggered your interest in the subject and why you wanted to write about it</a:t>
            </a:r>
            <a:r>
              <a:rPr lang="en-US" b="0" i="0" dirty="0">
                <a:solidFill>
                  <a:srgbClr val="000000"/>
                </a:solidFill>
                <a:effectLst/>
              </a:rPr>
              <a:t>. </a:t>
            </a:r>
            <a:endParaRPr lang="en-US" dirty="0"/>
          </a:p>
        </p:txBody>
      </p:sp>
      <p:sp>
        <p:nvSpPr>
          <p:cNvPr id="5" name="Date Placeholder 4">
            <a:extLst>
              <a:ext uri="{FF2B5EF4-FFF2-40B4-BE49-F238E27FC236}">
                <a16:creationId xmlns:a16="http://schemas.microsoft.com/office/drawing/2014/main" id="{590EE3DF-BF10-CF15-3926-89A541077C4F}"/>
              </a:ext>
            </a:extLst>
          </p:cNvPr>
          <p:cNvSpPr>
            <a:spLocks noGrp="1"/>
          </p:cNvSpPr>
          <p:nvPr>
            <p:ph type="dt" sz="half" idx="10"/>
          </p:nvPr>
        </p:nvSpPr>
        <p:spPr/>
        <p:txBody>
          <a:bodyPr/>
          <a:lstStyle/>
          <a:p>
            <a:fld id="{6964165F-5B51-4CEC-88CA-4D64DFF05FC8}" type="datetime1">
              <a:rPr lang="en-US" smtClean="0"/>
              <a:t>7/16/2024</a:t>
            </a:fld>
            <a:endParaRPr lang="en-US" dirty="0"/>
          </a:p>
        </p:txBody>
      </p:sp>
      <p:sp>
        <p:nvSpPr>
          <p:cNvPr id="6" name="Footer Placeholder 5">
            <a:extLst>
              <a:ext uri="{FF2B5EF4-FFF2-40B4-BE49-F238E27FC236}">
                <a16:creationId xmlns:a16="http://schemas.microsoft.com/office/drawing/2014/main" id="{F7DCA331-1116-78F4-2CB3-3E618591F25D}"/>
              </a:ext>
            </a:extLst>
          </p:cNvPr>
          <p:cNvSpPr>
            <a:spLocks noGrp="1"/>
          </p:cNvSpPr>
          <p:nvPr>
            <p:ph type="ftr" sz="quarter" idx="11"/>
          </p:nvPr>
        </p:nvSpPr>
        <p:spPr/>
        <p:txBody>
          <a:bodyPr/>
          <a:lstStyle/>
          <a:p>
            <a:r>
              <a:rPr lang="en-US"/>
              <a:t>c Allen H. Mesch</a:t>
            </a:r>
            <a:endParaRPr lang="en-US" dirty="0"/>
          </a:p>
        </p:txBody>
      </p:sp>
      <p:sp>
        <p:nvSpPr>
          <p:cNvPr id="7" name="Slide Number Placeholder 6">
            <a:extLst>
              <a:ext uri="{FF2B5EF4-FFF2-40B4-BE49-F238E27FC236}">
                <a16:creationId xmlns:a16="http://schemas.microsoft.com/office/drawing/2014/main" id="{D058F28A-05D6-71B1-ACC6-866DDF675303}"/>
              </a:ext>
            </a:extLst>
          </p:cNvPr>
          <p:cNvSpPr>
            <a:spLocks noGrp="1"/>
          </p:cNvSpPr>
          <p:nvPr>
            <p:ph type="sldNum" sz="quarter" idx="12"/>
          </p:nvPr>
        </p:nvSpPr>
        <p:spPr/>
        <p:txBody>
          <a:bodyPr/>
          <a:lstStyle/>
          <a:p>
            <a:fld id="{1F646F3F-274D-499B-ABBE-824EB4ABDC3D}" type="slidenum">
              <a:rPr lang="en-US" smtClean="0"/>
              <a:t>54</a:t>
            </a:fld>
            <a:endParaRPr lang="en-US" dirty="0"/>
          </a:p>
        </p:txBody>
      </p:sp>
    </p:spTree>
    <p:extLst>
      <p:ext uri="{BB962C8B-B14F-4D97-AF65-F5344CB8AC3E}">
        <p14:creationId xmlns:p14="http://schemas.microsoft.com/office/powerpoint/2010/main" val="370081974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3698D-510C-9134-8E46-BCD5C5642344}"/>
              </a:ext>
            </a:extLst>
          </p:cNvPr>
          <p:cNvSpPr>
            <a:spLocks noGrp="1"/>
          </p:cNvSpPr>
          <p:nvPr>
            <p:ph type="title"/>
          </p:nvPr>
        </p:nvSpPr>
        <p:spPr>
          <a:xfrm>
            <a:off x="609600" y="557784"/>
            <a:ext cx="10972800" cy="792045"/>
          </a:xfrm>
        </p:spPr>
        <p:txBody>
          <a:bodyPr>
            <a:normAutofit/>
          </a:bodyPr>
          <a:lstStyle/>
          <a:p>
            <a:r>
              <a:rPr lang="en-US" sz="4000" dirty="0"/>
              <a:t>Chapter Titles</a:t>
            </a:r>
          </a:p>
        </p:txBody>
      </p:sp>
      <p:sp>
        <p:nvSpPr>
          <p:cNvPr id="3" name="Content Placeholder 2">
            <a:extLst>
              <a:ext uri="{FF2B5EF4-FFF2-40B4-BE49-F238E27FC236}">
                <a16:creationId xmlns:a16="http://schemas.microsoft.com/office/drawing/2014/main" id="{70BF6B9C-4AA8-7E25-A182-E6682BB094EC}"/>
              </a:ext>
            </a:extLst>
          </p:cNvPr>
          <p:cNvSpPr>
            <a:spLocks noGrp="1"/>
          </p:cNvSpPr>
          <p:nvPr>
            <p:ph idx="1"/>
          </p:nvPr>
        </p:nvSpPr>
        <p:spPr>
          <a:xfrm>
            <a:off x="609600" y="1521429"/>
            <a:ext cx="10972800" cy="4004310"/>
          </a:xfrm>
        </p:spPr>
        <p:txBody>
          <a:bodyPr>
            <a:noAutofit/>
          </a:bodyPr>
          <a:lstStyle/>
          <a:p>
            <a:pPr algn="l" fontAlgn="base"/>
            <a:r>
              <a:rPr lang="en-US" b="1" i="0" dirty="0">
                <a:solidFill>
                  <a:srgbClr val="3C5667"/>
                </a:solidFill>
                <a:effectLst/>
              </a:rPr>
              <a:t>1. Use Chapter Titles to Attract Your Audience</a:t>
            </a:r>
          </a:p>
          <a:p>
            <a:pPr algn="l" fontAlgn="base"/>
            <a:r>
              <a:rPr lang="en-US" b="0" i="0" dirty="0">
                <a:solidFill>
                  <a:srgbClr val="2A3033"/>
                </a:solidFill>
                <a:effectLst/>
              </a:rPr>
              <a:t>Lewis Carroll points to Alice’s travails with signposts like: “Down the Rabbit-Hole” and “The Pool of Tears.”</a:t>
            </a:r>
          </a:p>
          <a:p>
            <a:pPr algn="l" fontAlgn="base"/>
            <a:r>
              <a:rPr lang="en-US" b="1" i="0" dirty="0">
                <a:solidFill>
                  <a:srgbClr val="3C5667"/>
                </a:solidFill>
                <a:effectLst/>
              </a:rPr>
              <a:t>2. Use Chapter Titles to Find Your Focus</a:t>
            </a:r>
          </a:p>
          <a:p>
            <a:pPr algn="l" fontAlgn="base"/>
            <a:r>
              <a:rPr lang="en-US" b="0" i="0" dirty="0">
                <a:solidFill>
                  <a:srgbClr val="2A3033"/>
                </a:solidFill>
                <a:effectLst/>
              </a:rPr>
              <a:t>The best-built stories have chapters that work to support its </a:t>
            </a:r>
            <a:r>
              <a:rPr lang="en-US" b="0" i="0" dirty="0">
                <a:solidFill>
                  <a:srgbClr val="3C5667"/>
                </a:solidFill>
                <a:effectLst/>
              </a:rPr>
              <a:t>overarching premise</a:t>
            </a:r>
            <a:r>
              <a:rPr lang="en-US" b="0" i="0" dirty="0">
                <a:solidFill>
                  <a:srgbClr val="2A3033"/>
                </a:solidFill>
                <a:effectLst/>
              </a:rPr>
              <a:t>.</a:t>
            </a:r>
          </a:p>
          <a:p>
            <a:pPr algn="l" fontAlgn="base"/>
            <a:r>
              <a:rPr lang="en-US" b="0" i="0" dirty="0">
                <a:solidFill>
                  <a:srgbClr val="2A3033"/>
                </a:solidFill>
                <a:effectLst/>
              </a:rPr>
              <a:t>String titles together in a way that ties cause and effect to </a:t>
            </a:r>
            <a:r>
              <a:rPr lang="en-US" b="0" i="0" dirty="0">
                <a:effectLst/>
              </a:rPr>
              <a:t>escalating tension </a:t>
            </a:r>
            <a:r>
              <a:rPr lang="en-US" b="0" i="0" dirty="0">
                <a:solidFill>
                  <a:srgbClr val="2A3033"/>
                </a:solidFill>
                <a:effectLst/>
              </a:rPr>
              <a:t>. </a:t>
            </a:r>
          </a:p>
          <a:p>
            <a:pPr algn="l" fontAlgn="base"/>
            <a:r>
              <a:rPr lang="en-US" b="1" i="0" dirty="0">
                <a:solidFill>
                  <a:srgbClr val="3C5667"/>
                </a:solidFill>
                <a:effectLst/>
              </a:rPr>
              <a:t>3. Use Chapter Titles to Orient to Your Story World</a:t>
            </a:r>
          </a:p>
          <a:p>
            <a:pPr algn="l" fontAlgn="base"/>
            <a:r>
              <a:rPr lang="en-US" b="0" i="0" dirty="0">
                <a:solidFill>
                  <a:srgbClr val="2A3033"/>
                </a:solidFill>
                <a:effectLst/>
              </a:rPr>
              <a:t>Chapter titles can also </a:t>
            </a:r>
            <a:r>
              <a:rPr lang="en-US" i="0" dirty="0">
                <a:solidFill>
                  <a:srgbClr val="2A3033"/>
                </a:solidFill>
                <a:effectLst/>
              </a:rPr>
              <a:t>orient </a:t>
            </a:r>
            <a:r>
              <a:rPr lang="en-US" b="0" i="0" dirty="0">
                <a:solidFill>
                  <a:srgbClr val="2A3033"/>
                </a:solidFill>
                <a:effectLst/>
              </a:rPr>
              <a:t>you when you’re lost in the story swamp. </a:t>
            </a:r>
          </a:p>
          <a:p>
            <a:pPr algn="l" fontAlgn="base"/>
            <a:r>
              <a:rPr lang="en-US" sz="2000" b="1" i="0" dirty="0">
                <a:solidFill>
                  <a:srgbClr val="3C5667"/>
                </a:solidFill>
                <a:effectLst/>
              </a:rPr>
              <a:t>4. Keep Your Chapter Titles Flexible</a:t>
            </a:r>
          </a:p>
          <a:p>
            <a:pPr algn="l" fontAlgn="base"/>
            <a:endParaRPr lang="en-US" dirty="0"/>
          </a:p>
        </p:txBody>
      </p:sp>
      <p:sp>
        <p:nvSpPr>
          <p:cNvPr id="5" name="Date Placeholder 4">
            <a:extLst>
              <a:ext uri="{FF2B5EF4-FFF2-40B4-BE49-F238E27FC236}">
                <a16:creationId xmlns:a16="http://schemas.microsoft.com/office/drawing/2014/main" id="{2268276E-EB83-31FA-CF07-E3736BED890F}"/>
              </a:ext>
            </a:extLst>
          </p:cNvPr>
          <p:cNvSpPr>
            <a:spLocks noGrp="1"/>
          </p:cNvSpPr>
          <p:nvPr>
            <p:ph type="dt" sz="half" idx="10"/>
          </p:nvPr>
        </p:nvSpPr>
        <p:spPr/>
        <p:txBody>
          <a:bodyPr/>
          <a:lstStyle/>
          <a:p>
            <a:fld id="{6964165F-5B51-4CEC-88CA-4D64DFF05FC8}" type="datetime1">
              <a:rPr lang="en-US" smtClean="0"/>
              <a:t>7/16/2024</a:t>
            </a:fld>
            <a:endParaRPr lang="en-US" dirty="0"/>
          </a:p>
        </p:txBody>
      </p:sp>
      <p:sp>
        <p:nvSpPr>
          <p:cNvPr id="6" name="Footer Placeholder 5">
            <a:extLst>
              <a:ext uri="{FF2B5EF4-FFF2-40B4-BE49-F238E27FC236}">
                <a16:creationId xmlns:a16="http://schemas.microsoft.com/office/drawing/2014/main" id="{F05231AF-BE98-E4E7-339F-F2FDE17E3DDC}"/>
              </a:ext>
            </a:extLst>
          </p:cNvPr>
          <p:cNvSpPr>
            <a:spLocks noGrp="1"/>
          </p:cNvSpPr>
          <p:nvPr>
            <p:ph type="ftr" sz="quarter" idx="11"/>
          </p:nvPr>
        </p:nvSpPr>
        <p:spPr/>
        <p:txBody>
          <a:bodyPr/>
          <a:lstStyle/>
          <a:p>
            <a:r>
              <a:rPr lang="en-US"/>
              <a:t>c Allen H. Mesch</a:t>
            </a:r>
            <a:endParaRPr lang="en-US" dirty="0"/>
          </a:p>
        </p:txBody>
      </p:sp>
      <p:sp>
        <p:nvSpPr>
          <p:cNvPr id="7" name="Slide Number Placeholder 6">
            <a:extLst>
              <a:ext uri="{FF2B5EF4-FFF2-40B4-BE49-F238E27FC236}">
                <a16:creationId xmlns:a16="http://schemas.microsoft.com/office/drawing/2014/main" id="{C050A225-C8A5-01CC-E643-2CDB1BA57854}"/>
              </a:ext>
            </a:extLst>
          </p:cNvPr>
          <p:cNvSpPr>
            <a:spLocks noGrp="1"/>
          </p:cNvSpPr>
          <p:nvPr>
            <p:ph type="sldNum" sz="quarter" idx="12"/>
          </p:nvPr>
        </p:nvSpPr>
        <p:spPr/>
        <p:txBody>
          <a:bodyPr/>
          <a:lstStyle/>
          <a:p>
            <a:fld id="{1F646F3F-274D-499B-ABBE-824EB4ABDC3D}" type="slidenum">
              <a:rPr lang="en-US" smtClean="0"/>
              <a:t>55</a:t>
            </a:fld>
            <a:endParaRPr lang="en-US" dirty="0"/>
          </a:p>
        </p:txBody>
      </p:sp>
      <p:sp>
        <p:nvSpPr>
          <p:cNvPr id="8" name="TextBox 7">
            <a:extLst>
              <a:ext uri="{FF2B5EF4-FFF2-40B4-BE49-F238E27FC236}">
                <a16:creationId xmlns:a16="http://schemas.microsoft.com/office/drawing/2014/main" id="{A92CE35E-9DD7-27A3-6A03-E55DC79623E0}"/>
              </a:ext>
            </a:extLst>
          </p:cNvPr>
          <p:cNvSpPr txBox="1"/>
          <p:nvPr/>
        </p:nvSpPr>
        <p:spPr>
          <a:xfrm>
            <a:off x="6890489" y="5629457"/>
            <a:ext cx="4822539" cy="584775"/>
          </a:xfrm>
          <a:prstGeom prst="rect">
            <a:avLst/>
          </a:prstGeom>
          <a:solidFill>
            <a:schemeClr val="bg1"/>
          </a:solidFill>
        </p:spPr>
        <p:txBody>
          <a:bodyPr wrap="none" rtlCol="0">
            <a:spAutoFit/>
          </a:bodyPr>
          <a:lstStyle/>
          <a:p>
            <a:r>
              <a:rPr lang="en-US" sz="1600" i="0" dirty="0">
                <a:solidFill>
                  <a:srgbClr val="132035"/>
                </a:solidFill>
                <a:effectLst/>
              </a:rPr>
              <a:t>400 Good Chapter Names Ideas and Suggestions</a:t>
            </a:r>
          </a:p>
          <a:p>
            <a:r>
              <a:rPr lang="en-US" sz="1600" dirty="0">
                <a:hlinkClick r:id="rId2"/>
              </a:rPr>
              <a:t>https://worthstart.com/chapter-names/</a:t>
            </a:r>
            <a:endParaRPr lang="en-US" sz="1600" dirty="0"/>
          </a:p>
        </p:txBody>
      </p:sp>
    </p:spTree>
    <p:extLst>
      <p:ext uri="{BB962C8B-B14F-4D97-AF65-F5344CB8AC3E}">
        <p14:creationId xmlns:p14="http://schemas.microsoft.com/office/powerpoint/2010/main" val="49477783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6151" name="Rectangle 6150">
            <a:extLst>
              <a:ext uri="{FF2B5EF4-FFF2-40B4-BE49-F238E27FC236}">
                <a16:creationId xmlns:a16="http://schemas.microsoft.com/office/drawing/2014/main" id="{042E603F-28B7-4831-BF23-65FBAB13D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53" name="Freeform: Shape 6152">
            <a:extLst>
              <a:ext uri="{FF2B5EF4-FFF2-40B4-BE49-F238E27FC236}">
                <a16:creationId xmlns:a16="http://schemas.microsoft.com/office/drawing/2014/main" id="{4D39700F-2B10-4402-A7DD-06EE22458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32968"/>
            <a:ext cx="9560477" cy="6625032"/>
          </a:xfrm>
          <a:custGeom>
            <a:avLst/>
            <a:gdLst>
              <a:gd name="connsiteX0" fmla="*/ 8831314 w 9263816"/>
              <a:gd name="connsiteY0" fmla="*/ 5943878 h 6858000"/>
              <a:gd name="connsiteX1" fmla="*/ 9179783 w 9263816"/>
              <a:gd name="connsiteY1" fmla="*/ 6086141 h 6858000"/>
              <a:gd name="connsiteX2" fmla="*/ 9260887 w 9263816"/>
              <a:gd name="connsiteY2" fmla="*/ 6279156 h 6858000"/>
              <a:gd name="connsiteX3" fmla="*/ 8925621 w 9263816"/>
              <a:gd name="connsiteY3" fmla="*/ 6708712 h 6858000"/>
              <a:gd name="connsiteX4" fmla="*/ 8496050 w 9263816"/>
              <a:gd name="connsiteY4" fmla="*/ 6373449 h 6858000"/>
              <a:gd name="connsiteX5" fmla="*/ 8831314 w 9263816"/>
              <a:gd name="connsiteY5" fmla="*/ 5943878 h 6858000"/>
              <a:gd name="connsiteX6" fmla="*/ 7397485 w 9263816"/>
              <a:gd name="connsiteY6" fmla="*/ 5931706 h 6858000"/>
              <a:gd name="connsiteX7" fmla="*/ 7917779 w 9263816"/>
              <a:gd name="connsiteY7" fmla="*/ 6191864 h 6858000"/>
              <a:gd name="connsiteX8" fmla="*/ 8013467 w 9263816"/>
              <a:gd name="connsiteY8" fmla="*/ 6375784 h 6858000"/>
              <a:gd name="connsiteX9" fmla="*/ 8021879 w 9263816"/>
              <a:gd name="connsiteY9" fmla="*/ 6753751 h 6858000"/>
              <a:gd name="connsiteX10" fmla="*/ 7981316 w 9263816"/>
              <a:gd name="connsiteY10" fmla="*/ 6858000 h 6858000"/>
              <a:gd name="connsiteX11" fmla="*/ 6819486 w 9263816"/>
              <a:gd name="connsiteY11" fmla="*/ 6858000 h 6858000"/>
              <a:gd name="connsiteX12" fmla="*/ 6785199 w 9263816"/>
              <a:gd name="connsiteY12" fmla="*/ 6781101 h 6858000"/>
              <a:gd name="connsiteX13" fmla="*/ 7196747 w 9263816"/>
              <a:gd name="connsiteY13" fmla="*/ 5964309 h 6858000"/>
              <a:gd name="connsiteX14" fmla="*/ 7397485 w 9263816"/>
              <a:gd name="connsiteY14" fmla="*/ 5931706 h 6858000"/>
              <a:gd name="connsiteX15" fmla="*/ 1505570 w 9263816"/>
              <a:gd name="connsiteY15" fmla="*/ 227178 h 6858000"/>
              <a:gd name="connsiteX16" fmla="*/ 2026489 w 9263816"/>
              <a:gd name="connsiteY16" fmla="*/ 392370 h 6858000"/>
              <a:gd name="connsiteX17" fmla="*/ 2444553 w 9263816"/>
              <a:gd name="connsiteY17" fmla="*/ 1654853 h 6858000"/>
              <a:gd name="connsiteX18" fmla="*/ 3183153 w 9263816"/>
              <a:gd name="connsiteY18" fmla="*/ 2116208 h 6858000"/>
              <a:gd name="connsiteX19" fmla="*/ 4288384 w 9263816"/>
              <a:gd name="connsiteY19" fmla="*/ 1291908 h 6858000"/>
              <a:gd name="connsiteX20" fmla="*/ 5472602 w 9263816"/>
              <a:gd name="connsiteY20" fmla="*/ 1697818 h 6858000"/>
              <a:gd name="connsiteX21" fmla="*/ 5844697 w 9263816"/>
              <a:gd name="connsiteY21" fmla="*/ 3444791 h 6858000"/>
              <a:gd name="connsiteX22" fmla="*/ 6715674 w 9263816"/>
              <a:gd name="connsiteY22" fmla="*/ 4065208 h 6858000"/>
              <a:gd name="connsiteX23" fmla="*/ 8130429 w 9263816"/>
              <a:gd name="connsiteY23" fmla="*/ 4101787 h 6858000"/>
              <a:gd name="connsiteX24" fmla="*/ 8624630 w 9263816"/>
              <a:gd name="connsiteY24" fmla="*/ 4686202 h 6858000"/>
              <a:gd name="connsiteX25" fmla="*/ 8623843 w 9263816"/>
              <a:gd name="connsiteY25" fmla="*/ 4685749 h 6858000"/>
              <a:gd name="connsiteX26" fmla="*/ 8646859 w 9263816"/>
              <a:gd name="connsiteY26" fmla="*/ 4835156 h 6858000"/>
              <a:gd name="connsiteX27" fmla="*/ 8079403 w 9263816"/>
              <a:gd name="connsiteY27" fmla="*/ 5661624 h 6858000"/>
              <a:gd name="connsiteX28" fmla="*/ 6833105 w 9263816"/>
              <a:gd name="connsiteY28" fmla="*/ 5397208 h 6858000"/>
              <a:gd name="connsiteX29" fmla="*/ 5900832 w 9263816"/>
              <a:gd name="connsiteY29" fmla="*/ 5944462 h 6858000"/>
              <a:gd name="connsiteX30" fmla="*/ 6067212 w 9263816"/>
              <a:gd name="connsiteY30" fmla="*/ 6811916 h 6858000"/>
              <a:gd name="connsiteX31" fmla="*/ 6089565 w 9263816"/>
              <a:gd name="connsiteY31" fmla="*/ 6858000 h 6858000"/>
              <a:gd name="connsiteX32" fmla="*/ 0 w 9263816"/>
              <a:gd name="connsiteY32" fmla="*/ 6858000 h 6858000"/>
              <a:gd name="connsiteX33" fmla="*/ 0 w 9263816"/>
              <a:gd name="connsiteY33" fmla="*/ 2181377 h 6858000"/>
              <a:gd name="connsiteX34" fmla="*/ 73069 w 9263816"/>
              <a:gd name="connsiteY34" fmla="*/ 2215839 h 6858000"/>
              <a:gd name="connsiteX35" fmla="*/ 335445 w 9263816"/>
              <a:gd name="connsiteY35" fmla="*/ 2237140 h 6858000"/>
              <a:gd name="connsiteX36" fmla="*/ 752878 w 9263816"/>
              <a:gd name="connsiteY36" fmla="*/ 1445285 h 6858000"/>
              <a:gd name="connsiteX37" fmla="*/ 1202551 w 9263816"/>
              <a:gd name="connsiteY37" fmla="*/ 314229 h 6858000"/>
              <a:gd name="connsiteX38" fmla="*/ 1505570 w 9263816"/>
              <a:gd name="connsiteY38" fmla="*/ 227178 h 6858000"/>
              <a:gd name="connsiteX39" fmla="*/ 3142509 w 9263816"/>
              <a:gd name="connsiteY39" fmla="*/ 68854 h 6858000"/>
              <a:gd name="connsiteX40" fmla="*/ 3490978 w 9263816"/>
              <a:gd name="connsiteY40" fmla="*/ 211117 h 6858000"/>
              <a:gd name="connsiteX41" fmla="*/ 3572083 w 9263816"/>
              <a:gd name="connsiteY41" fmla="*/ 404131 h 6858000"/>
              <a:gd name="connsiteX42" fmla="*/ 3236814 w 9263816"/>
              <a:gd name="connsiteY42" fmla="*/ 833688 h 6858000"/>
              <a:gd name="connsiteX43" fmla="*/ 2807245 w 9263816"/>
              <a:gd name="connsiteY43" fmla="*/ 498425 h 6858000"/>
              <a:gd name="connsiteX44" fmla="*/ 3142509 w 9263816"/>
              <a:gd name="connsiteY44" fmla="*/ 68854 h 6858000"/>
              <a:gd name="connsiteX45" fmla="*/ 0 w 9263816"/>
              <a:gd name="connsiteY45" fmla="*/ 0 h 6858000"/>
              <a:gd name="connsiteX46" fmla="*/ 39858 w 9263816"/>
              <a:gd name="connsiteY46" fmla="*/ 0 h 6858000"/>
              <a:gd name="connsiteX47" fmla="*/ 65022 w 9263816"/>
              <a:gd name="connsiteY47" fmla="*/ 5834 h 6858000"/>
              <a:gd name="connsiteX48" fmla="*/ 389258 w 9263816"/>
              <a:gd name="connsiteY48" fmla="*/ 235630 h 6858000"/>
              <a:gd name="connsiteX49" fmla="*/ 485484 w 9263816"/>
              <a:gd name="connsiteY49" fmla="*/ 420070 h 6858000"/>
              <a:gd name="connsiteX50" fmla="*/ 74229 w 9263816"/>
              <a:gd name="connsiteY50" fmla="*/ 1237955 h 6858000"/>
              <a:gd name="connsiteX51" fmla="*/ 0 w 9263816"/>
              <a:gd name="connsiteY51" fmla="*/ 12544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9263816" h="6858000">
                <a:moveTo>
                  <a:pt x="8831314" y="5943878"/>
                </a:moveTo>
                <a:cubicBezTo>
                  <a:pt x="8964281" y="5927490"/>
                  <a:pt x="9096260" y="5981362"/>
                  <a:pt x="9179783" y="6086141"/>
                </a:cubicBezTo>
                <a:cubicBezTo>
                  <a:pt x="9224074" y="6141769"/>
                  <a:pt x="9252211" y="6208560"/>
                  <a:pt x="9260887" y="6279156"/>
                </a:cubicBezTo>
                <a:cubicBezTo>
                  <a:pt x="9286897" y="6490362"/>
                  <a:pt x="9136845" y="6682672"/>
                  <a:pt x="8925621" y="6708712"/>
                </a:cubicBezTo>
                <a:cubicBezTo>
                  <a:pt x="8714398" y="6734766"/>
                  <a:pt x="8522062" y="6584655"/>
                  <a:pt x="8496050" y="6373449"/>
                </a:cubicBezTo>
                <a:cubicBezTo>
                  <a:pt x="8470038" y="6162229"/>
                  <a:pt x="8620090" y="5969920"/>
                  <a:pt x="8831314" y="5943878"/>
                </a:cubicBezTo>
                <a:close/>
                <a:moveTo>
                  <a:pt x="7397485" y="5931706"/>
                </a:moveTo>
                <a:cubicBezTo>
                  <a:pt x="7598431" y="5931157"/>
                  <a:pt x="7792965" y="6024548"/>
                  <a:pt x="7917779" y="6191864"/>
                </a:cubicBezTo>
                <a:cubicBezTo>
                  <a:pt x="7959204" y="6247714"/>
                  <a:pt x="7991530" y="6309792"/>
                  <a:pt x="8013467" y="6375784"/>
                </a:cubicBezTo>
                <a:cubicBezTo>
                  <a:pt x="8055425" y="6502973"/>
                  <a:pt x="8055748" y="6633888"/>
                  <a:pt x="8021879" y="6753751"/>
                </a:cubicBezTo>
                <a:lnTo>
                  <a:pt x="7981316" y="6858000"/>
                </a:lnTo>
                <a:lnTo>
                  <a:pt x="6819486" y="6858000"/>
                </a:lnTo>
                <a:lnTo>
                  <a:pt x="6785199" y="6781101"/>
                </a:lnTo>
                <a:cubicBezTo>
                  <a:pt x="6673307" y="6441922"/>
                  <a:pt x="6857485" y="6076251"/>
                  <a:pt x="7196747" y="5964309"/>
                </a:cubicBezTo>
                <a:cubicBezTo>
                  <a:pt x="7262809" y="5942509"/>
                  <a:pt x="7330503" y="5931889"/>
                  <a:pt x="7397485" y="5931706"/>
                </a:cubicBezTo>
                <a:close/>
                <a:moveTo>
                  <a:pt x="1505570" y="227178"/>
                </a:moveTo>
                <a:cubicBezTo>
                  <a:pt x="1691018" y="218628"/>
                  <a:pt x="1889853" y="275403"/>
                  <a:pt x="2026489" y="392370"/>
                </a:cubicBezTo>
                <a:cubicBezTo>
                  <a:pt x="2369898" y="685965"/>
                  <a:pt x="2078266" y="1147857"/>
                  <a:pt x="2444553" y="1654853"/>
                </a:cubicBezTo>
                <a:cubicBezTo>
                  <a:pt x="2492906" y="1721679"/>
                  <a:pt x="2800482" y="2144546"/>
                  <a:pt x="3183153" y="2116208"/>
                </a:cubicBezTo>
                <a:cubicBezTo>
                  <a:pt x="3673561" y="2080541"/>
                  <a:pt x="3723222" y="1441614"/>
                  <a:pt x="4288384" y="1291908"/>
                </a:cubicBezTo>
                <a:cubicBezTo>
                  <a:pt x="4689065" y="1185875"/>
                  <a:pt x="5207943" y="1366633"/>
                  <a:pt x="5472602" y="1697818"/>
                </a:cubicBezTo>
                <a:cubicBezTo>
                  <a:pt x="5891294" y="2221754"/>
                  <a:pt x="5408012" y="2790179"/>
                  <a:pt x="5844697" y="3444791"/>
                </a:cubicBezTo>
                <a:cubicBezTo>
                  <a:pt x="6149900" y="3902467"/>
                  <a:pt x="6672672" y="4053594"/>
                  <a:pt x="6715674" y="4065208"/>
                </a:cubicBezTo>
                <a:cubicBezTo>
                  <a:pt x="7326423" y="4232519"/>
                  <a:pt x="7677158" y="3817020"/>
                  <a:pt x="8130429" y="4101787"/>
                </a:cubicBezTo>
                <a:cubicBezTo>
                  <a:pt x="8226340" y="4161985"/>
                  <a:pt x="8536372" y="4356819"/>
                  <a:pt x="8624630" y="4686202"/>
                </a:cubicBezTo>
                <a:lnTo>
                  <a:pt x="8623843" y="4685749"/>
                </a:lnTo>
                <a:cubicBezTo>
                  <a:pt x="8636924" y="4734567"/>
                  <a:pt x="8644635" y="4784678"/>
                  <a:pt x="8646859" y="4835156"/>
                </a:cubicBezTo>
                <a:cubicBezTo>
                  <a:pt x="8662596" y="5196604"/>
                  <a:pt x="8398383" y="5562326"/>
                  <a:pt x="8079403" y="5661624"/>
                </a:cubicBezTo>
                <a:cubicBezTo>
                  <a:pt x="7649807" y="5795217"/>
                  <a:pt x="7430996" y="5350293"/>
                  <a:pt x="6833105" y="5397208"/>
                </a:cubicBezTo>
                <a:cubicBezTo>
                  <a:pt x="6519033" y="5421527"/>
                  <a:pt x="6056658" y="5595550"/>
                  <a:pt x="5900832" y="5944462"/>
                </a:cubicBezTo>
                <a:cubicBezTo>
                  <a:pt x="5770548" y="6236600"/>
                  <a:pt x="5916359" y="6515160"/>
                  <a:pt x="6067212" y="6811916"/>
                </a:cubicBezTo>
                <a:lnTo>
                  <a:pt x="6089565" y="6858000"/>
                </a:lnTo>
                <a:lnTo>
                  <a:pt x="0" y="6858000"/>
                </a:lnTo>
                <a:lnTo>
                  <a:pt x="0" y="2181377"/>
                </a:lnTo>
                <a:lnTo>
                  <a:pt x="73069" y="2215839"/>
                </a:lnTo>
                <a:cubicBezTo>
                  <a:pt x="165116" y="2251829"/>
                  <a:pt x="254486" y="2263171"/>
                  <a:pt x="335445" y="2237140"/>
                </a:cubicBezTo>
                <a:cubicBezTo>
                  <a:pt x="594718" y="2153707"/>
                  <a:pt x="688441" y="1733807"/>
                  <a:pt x="752878" y="1445285"/>
                </a:cubicBezTo>
                <a:cubicBezTo>
                  <a:pt x="925059" y="674068"/>
                  <a:pt x="975076" y="456292"/>
                  <a:pt x="1202551" y="314229"/>
                </a:cubicBezTo>
                <a:cubicBezTo>
                  <a:pt x="1287853" y="260956"/>
                  <a:pt x="1394302" y="232308"/>
                  <a:pt x="1505570" y="227178"/>
                </a:cubicBezTo>
                <a:close/>
                <a:moveTo>
                  <a:pt x="3142509" y="68854"/>
                </a:moveTo>
                <a:cubicBezTo>
                  <a:pt x="3275474" y="52467"/>
                  <a:pt x="3407455" y="106339"/>
                  <a:pt x="3490978" y="211117"/>
                </a:cubicBezTo>
                <a:cubicBezTo>
                  <a:pt x="3535271" y="266744"/>
                  <a:pt x="3563404" y="333535"/>
                  <a:pt x="3572083" y="404131"/>
                </a:cubicBezTo>
                <a:cubicBezTo>
                  <a:pt x="3598092" y="615337"/>
                  <a:pt x="3448040" y="807648"/>
                  <a:pt x="3236814" y="833688"/>
                </a:cubicBezTo>
                <a:cubicBezTo>
                  <a:pt x="3025594" y="859741"/>
                  <a:pt x="2833255" y="709631"/>
                  <a:pt x="2807245" y="498425"/>
                </a:cubicBezTo>
                <a:cubicBezTo>
                  <a:pt x="2781232" y="287207"/>
                  <a:pt x="2931283" y="94896"/>
                  <a:pt x="3142509" y="68854"/>
                </a:cubicBezTo>
                <a:close/>
                <a:moveTo>
                  <a:pt x="0" y="0"/>
                </a:moveTo>
                <a:lnTo>
                  <a:pt x="39858" y="0"/>
                </a:lnTo>
                <a:lnTo>
                  <a:pt x="65022" y="5834"/>
                </a:lnTo>
                <a:cubicBezTo>
                  <a:pt x="191545" y="45606"/>
                  <a:pt x="305874" y="124173"/>
                  <a:pt x="389258" y="235630"/>
                </a:cubicBezTo>
                <a:cubicBezTo>
                  <a:pt x="430983" y="291600"/>
                  <a:pt x="463360" y="353876"/>
                  <a:pt x="485484" y="420070"/>
                </a:cubicBezTo>
                <a:cubicBezTo>
                  <a:pt x="597711" y="759508"/>
                  <a:pt x="413661" y="1125662"/>
                  <a:pt x="74229" y="1237955"/>
                </a:cubicBezTo>
                <a:lnTo>
                  <a:pt x="0" y="1254477"/>
                </a:lnTo>
                <a:close/>
              </a:path>
            </a:pathLst>
          </a:custGeom>
          <a:solidFill>
            <a:schemeClr val="bg1"/>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6155" name="Background Fill">
            <a:extLst>
              <a:ext uri="{FF2B5EF4-FFF2-40B4-BE49-F238E27FC236}">
                <a16:creationId xmlns:a16="http://schemas.microsoft.com/office/drawing/2014/main" id="{B937640E-EF7A-4A6C-A950-D12B7D5C92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57" name="Rectangle 6156">
            <a:extLst>
              <a:ext uri="{FF2B5EF4-FFF2-40B4-BE49-F238E27FC236}">
                <a16:creationId xmlns:a16="http://schemas.microsoft.com/office/drawing/2014/main" id="{76ADA084-C86B-4F3C-8077-6A8999CC46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2" name="Title 1">
            <a:extLst>
              <a:ext uri="{FF2B5EF4-FFF2-40B4-BE49-F238E27FC236}">
                <a16:creationId xmlns:a16="http://schemas.microsoft.com/office/drawing/2014/main" id="{BCD7985E-130B-FAE4-545C-6C2E452EBA5F}"/>
              </a:ext>
            </a:extLst>
          </p:cNvPr>
          <p:cNvSpPr>
            <a:spLocks noGrp="1"/>
          </p:cNvSpPr>
          <p:nvPr>
            <p:ph type="title"/>
          </p:nvPr>
        </p:nvSpPr>
        <p:spPr>
          <a:xfrm>
            <a:off x="609600" y="704258"/>
            <a:ext cx="5602778" cy="761685"/>
          </a:xfrm>
        </p:spPr>
        <p:txBody>
          <a:bodyPr vert="horz" lIns="91440" tIns="45720" rIns="91440" bIns="45720" rtlCol="0" anchor="b">
            <a:normAutofit/>
          </a:bodyPr>
          <a:lstStyle/>
          <a:p>
            <a:r>
              <a:rPr lang="en-US" sz="4000" kern="1200" dirty="0">
                <a:solidFill>
                  <a:schemeClr val="tx1"/>
                </a:solidFill>
                <a:latin typeface="+mj-lt"/>
                <a:ea typeface="+mj-ea"/>
                <a:cs typeface="+mj-cs"/>
              </a:rPr>
              <a:t>Table of Contents</a:t>
            </a:r>
          </a:p>
        </p:txBody>
      </p:sp>
      <p:sp>
        <p:nvSpPr>
          <p:cNvPr id="6" name="Footer Placeholder 5">
            <a:extLst>
              <a:ext uri="{FF2B5EF4-FFF2-40B4-BE49-F238E27FC236}">
                <a16:creationId xmlns:a16="http://schemas.microsoft.com/office/drawing/2014/main" id="{DAA1D665-68BF-1CA2-80B7-F571D7DBDD2E}"/>
              </a:ext>
            </a:extLst>
          </p:cNvPr>
          <p:cNvSpPr>
            <a:spLocks noGrp="1"/>
          </p:cNvSpPr>
          <p:nvPr>
            <p:ph type="ftr" sz="quarter" idx="11"/>
          </p:nvPr>
        </p:nvSpPr>
        <p:spPr>
          <a:xfrm>
            <a:off x="609600" y="137160"/>
            <a:ext cx="2666802" cy="365125"/>
          </a:xfrm>
        </p:spPr>
        <p:txBody>
          <a:bodyPr vert="horz" lIns="91440" tIns="45720" rIns="91440" bIns="45720" rtlCol="0" anchor="ctr">
            <a:normAutofit/>
          </a:bodyPr>
          <a:lstStyle/>
          <a:p>
            <a:pPr algn="l">
              <a:spcAft>
                <a:spcPts val="600"/>
              </a:spcAft>
            </a:pPr>
            <a:r>
              <a:rPr lang="en-US" kern="1200" cap="all" spc="200" dirty="0">
                <a:solidFill>
                  <a:schemeClr val="tx1"/>
                </a:solidFill>
                <a:latin typeface="+mn-lt"/>
                <a:ea typeface="+mn-ea"/>
                <a:cs typeface="Segoe UI Semilight" panose="020B0402040204020203" pitchFamily="34" charset="0"/>
              </a:rPr>
              <a:t>c Allen H. Mesch</a:t>
            </a:r>
          </a:p>
        </p:txBody>
      </p:sp>
      <p:sp>
        <p:nvSpPr>
          <p:cNvPr id="3" name="Content Placeholder 2">
            <a:extLst>
              <a:ext uri="{FF2B5EF4-FFF2-40B4-BE49-F238E27FC236}">
                <a16:creationId xmlns:a16="http://schemas.microsoft.com/office/drawing/2014/main" id="{E338D6DD-D89D-0DD7-5E66-186DD0D4B569}"/>
              </a:ext>
            </a:extLst>
          </p:cNvPr>
          <p:cNvSpPr>
            <a:spLocks noGrp="1"/>
          </p:cNvSpPr>
          <p:nvPr>
            <p:ph sz="half" idx="1"/>
          </p:nvPr>
        </p:nvSpPr>
        <p:spPr>
          <a:xfrm>
            <a:off x="525148" y="1667915"/>
            <a:ext cx="5588281" cy="4688433"/>
          </a:xfrm>
        </p:spPr>
        <p:txBody>
          <a:bodyPr vert="horz" lIns="91440" tIns="45720" rIns="91440" bIns="45720" rtlCol="0" anchor="t">
            <a:normAutofit/>
          </a:bodyPr>
          <a:lstStyle/>
          <a:p>
            <a:pPr marL="342900" indent="-342900">
              <a:lnSpc>
                <a:spcPct val="100000"/>
              </a:lnSpc>
              <a:spcBef>
                <a:spcPts val="0"/>
              </a:spcBef>
              <a:spcAft>
                <a:spcPts val="600"/>
              </a:spcAft>
              <a:buFont typeface="Arial" panose="020B0604020202020204" pitchFamily="34" charset="0"/>
              <a:buChar char="•"/>
            </a:pPr>
            <a:r>
              <a:rPr lang="en-US" b="0" i="0" dirty="0">
                <a:effectLst/>
              </a:rPr>
              <a:t>The </a:t>
            </a:r>
            <a:r>
              <a:rPr lang="en-US" b="1" i="0" dirty="0">
                <a:solidFill>
                  <a:schemeClr val="accent2"/>
                </a:solidFill>
                <a:effectLst/>
              </a:rPr>
              <a:t>Table of Contents </a:t>
            </a:r>
            <a:r>
              <a:rPr lang="en-US" b="0" i="0" dirty="0">
                <a:effectLst/>
              </a:rPr>
              <a:t>acts as a map for the reader, making it easier for them to find information in the document based on title and page number. </a:t>
            </a:r>
          </a:p>
          <a:p>
            <a:pPr marL="342900" indent="-342900">
              <a:lnSpc>
                <a:spcPct val="100000"/>
              </a:lnSpc>
              <a:spcBef>
                <a:spcPts val="0"/>
              </a:spcBef>
              <a:spcAft>
                <a:spcPts val="600"/>
              </a:spcAft>
              <a:buFont typeface="Arial" panose="020B0604020202020204" pitchFamily="34" charset="0"/>
              <a:buChar char="•"/>
            </a:pPr>
            <a:r>
              <a:rPr lang="en-US" b="0" i="0" dirty="0">
                <a:effectLst/>
              </a:rPr>
              <a:t>A good </a:t>
            </a:r>
            <a:r>
              <a:rPr lang="en-US" b="1" i="0" dirty="0">
                <a:solidFill>
                  <a:schemeClr val="accent2"/>
                </a:solidFill>
                <a:effectLst/>
              </a:rPr>
              <a:t>Table of Contents </a:t>
            </a:r>
            <a:r>
              <a:rPr lang="en-US" b="0" i="0" dirty="0">
                <a:effectLst/>
              </a:rPr>
              <a:t>should be organized, easy </a:t>
            </a:r>
            <a:r>
              <a:rPr lang="en-US" b="0" i="0">
                <a:effectLst/>
              </a:rPr>
              <a:t>to read, </a:t>
            </a:r>
            <a:r>
              <a:rPr lang="en-US" b="0" i="0" dirty="0">
                <a:effectLst/>
              </a:rPr>
              <a:t>and simple to use.</a:t>
            </a:r>
          </a:p>
          <a:p>
            <a:pPr marL="342900" indent="-342900">
              <a:lnSpc>
                <a:spcPct val="100000"/>
              </a:lnSpc>
              <a:spcBef>
                <a:spcPts val="0"/>
              </a:spcBef>
              <a:spcAft>
                <a:spcPts val="600"/>
              </a:spcAft>
              <a:buFont typeface="Arial" panose="020B0604020202020204" pitchFamily="34" charset="0"/>
              <a:buChar char="•"/>
            </a:pPr>
            <a:r>
              <a:rPr lang="en-US" b="0" i="0" dirty="0">
                <a:effectLst/>
              </a:rPr>
              <a:t>You can write a </a:t>
            </a:r>
            <a:r>
              <a:rPr lang="en-US" b="1" i="0" dirty="0">
                <a:solidFill>
                  <a:schemeClr val="accent2"/>
                </a:solidFill>
                <a:effectLst/>
              </a:rPr>
              <a:t>Table of Contents </a:t>
            </a:r>
            <a:r>
              <a:rPr lang="en-US" b="0" i="0" dirty="0">
                <a:effectLst/>
              </a:rPr>
              <a:t>manually on your computer or have a word processing tool create it for you. </a:t>
            </a:r>
          </a:p>
          <a:p>
            <a:pPr marL="342900" indent="-342900">
              <a:lnSpc>
                <a:spcPct val="100000"/>
              </a:lnSpc>
              <a:spcBef>
                <a:spcPts val="0"/>
              </a:spcBef>
              <a:spcAft>
                <a:spcPts val="600"/>
              </a:spcAft>
              <a:buFont typeface="Arial" panose="020B0604020202020204" pitchFamily="34" charset="0"/>
              <a:buChar char="•"/>
            </a:pPr>
            <a:r>
              <a:rPr lang="en-US" b="0" i="0" dirty="0">
                <a:effectLst/>
              </a:rPr>
              <a:t>Make sure the </a:t>
            </a:r>
            <a:r>
              <a:rPr lang="en-US" b="1" i="0" dirty="0">
                <a:solidFill>
                  <a:schemeClr val="accent2"/>
                </a:solidFill>
                <a:effectLst/>
              </a:rPr>
              <a:t>Table of Contents </a:t>
            </a:r>
            <a:r>
              <a:rPr lang="en-US" b="0" i="0" dirty="0">
                <a:effectLst/>
              </a:rPr>
              <a:t>is formatted properly so it is as accurate and accessible as possible.</a:t>
            </a:r>
            <a:endParaRPr lang="en-US" dirty="0"/>
          </a:p>
        </p:txBody>
      </p:sp>
      <p:sp>
        <p:nvSpPr>
          <p:cNvPr id="5" name="Date Placeholder 4">
            <a:extLst>
              <a:ext uri="{FF2B5EF4-FFF2-40B4-BE49-F238E27FC236}">
                <a16:creationId xmlns:a16="http://schemas.microsoft.com/office/drawing/2014/main" id="{81BEB1A3-E0CC-93FD-43AA-8DC58E6EC6CF}"/>
              </a:ext>
            </a:extLst>
          </p:cNvPr>
          <p:cNvSpPr>
            <a:spLocks noGrp="1"/>
          </p:cNvSpPr>
          <p:nvPr>
            <p:ph type="dt" sz="half" idx="10"/>
          </p:nvPr>
        </p:nvSpPr>
        <p:spPr>
          <a:xfrm>
            <a:off x="609600" y="6356350"/>
            <a:ext cx="2743200" cy="365125"/>
          </a:xfrm>
        </p:spPr>
        <p:txBody>
          <a:bodyPr vert="horz" lIns="91440" tIns="45720" rIns="91440" bIns="45720" rtlCol="0" anchor="ctr">
            <a:normAutofit/>
          </a:bodyPr>
          <a:lstStyle/>
          <a:p>
            <a:pPr>
              <a:spcAft>
                <a:spcPts val="600"/>
              </a:spcAft>
            </a:pPr>
            <a:fld id="{6964165F-5B51-4CEC-88CA-4D64DFF05FC8}" type="datetime1">
              <a:rPr lang="en-US" smtClean="0"/>
              <a:pPr>
                <a:spcAft>
                  <a:spcPts val="600"/>
                </a:spcAft>
              </a:pPr>
              <a:t>7/16/2024</a:t>
            </a:fld>
            <a:endParaRPr lang="en-US"/>
          </a:p>
        </p:txBody>
      </p:sp>
      <p:pic>
        <p:nvPicPr>
          <p:cNvPr id="6146" name="Picture 2" descr="English in Action 3: CONTENTS FOR END-OF-YEAR TEST">
            <a:extLst>
              <a:ext uri="{FF2B5EF4-FFF2-40B4-BE49-F238E27FC236}">
                <a16:creationId xmlns:a16="http://schemas.microsoft.com/office/drawing/2014/main" id="{BF8199A6-1E9A-765D-2AD0-AB31B614F2FC}"/>
              </a:ext>
            </a:extLst>
          </p:cNvPr>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l="6758" r="21012" b="1"/>
          <a:stretch/>
        </p:blipFill>
        <p:spPr bwMode="auto">
          <a:xfrm>
            <a:off x="6465346" y="1"/>
            <a:ext cx="5726654" cy="6857999"/>
          </a:xfrm>
          <a:custGeom>
            <a:avLst/>
            <a:gdLst/>
            <a:ahLst/>
            <a:cxnLst/>
            <a:rect l="l" t="t" r="r" b="b"/>
            <a:pathLst>
              <a:path w="5726654" h="6857999">
                <a:moveTo>
                  <a:pt x="615191" y="3536634"/>
                </a:moveTo>
                <a:cubicBezTo>
                  <a:pt x="896629" y="3536634"/>
                  <a:pt x="1124779" y="3764784"/>
                  <a:pt x="1124779" y="4046222"/>
                </a:cubicBezTo>
                <a:cubicBezTo>
                  <a:pt x="1124779" y="4327660"/>
                  <a:pt x="896629" y="4555810"/>
                  <a:pt x="615191" y="4555810"/>
                </a:cubicBezTo>
                <a:cubicBezTo>
                  <a:pt x="333753" y="4555810"/>
                  <a:pt x="105603" y="4327660"/>
                  <a:pt x="105603" y="4046222"/>
                </a:cubicBezTo>
                <a:cubicBezTo>
                  <a:pt x="105603" y="3764784"/>
                  <a:pt x="333753" y="3536634"/>
                  <a:pt x="615191" y="3536634"/>
                </a:cubicBezTo>
                <a:close/>
                <a:moveTo>
                  <a:pt x="1497781" y="0"/>
                </a:moveTo>
                <a:lnTo>
                  <a:pt x="5726654" y="0"/>
                </a:lnTo>
                <a:lnTo>
                  <a:pt x="5726654" y="6857999"/>
                </a:lnTo>
                <a:lnTo>
                  <a:pt x="311758" y="6857999"/>
                </a:lnTo>
                <a:lnTo>
                  <a:pt x="314131" y="6707669"/>
                </a:lnTo>
                <a:cubicBezTo>
                  <a:pt x="335133" y="6366408"/>
                  <a:pt x="433652" y="6019041"/>
                  <a:pt x="599703" y="5670857"/>
                </a:cubicBezTo>
                <a:cubicBezTo>
                  <a:pt x="770258" y="5311555"/>
                  <a:pt x="1010814" y="4986831"/>
                  <a:pt x="1211434" y="4641254"/>
                </a:cubicBezTo>
                <a:cubicBezTo>
                  <a:pt x="1493037" y="4154455"/>
                  <a:pt x="1511836" y="3622743"/>
                  <a:pt x="1053042" y="3164268"/>
                </a:cubicBezTo>
                <a:cubicBezTo>
                  <a:pt x="881978" y="2993263"/>
                  <a:pt x="700423" y="2805522"/>
                  <a:pt x="607049" y="2589404"/>
                </a:cubicBezTo>
                <a:cubicBezTo>
                  <a:pt x="366280" y="2032157"/>
                  <a:pt x="541126" y="1508060"/>
                  <a:pt x="1054916" y="1068098"/>
                </a:cubicBezTo>
                <a:cubicBezTo>
                  <a:pt x="1261028" y="891534"/>
                  <a:pt x="1489689" y="709487"/>
                  <a:pt x="1502878" y="419994"/>
                </a:cubicBezTo>
                <a:cubicBezTo>
                  <a:pt x="1506390" y="341909"/>
                  <a:pt x="1507263" y="263519"/>
                  <a:pt x="1505905" y="184995"/>
                </a:cubicBezTo>
                <a:close/>
                <a:moveTo>
                  <a:pt x="14544" y="0"/>
                </a:moveTo>
                <a:lnTo>
                  <a:pt x="879353" y="0"/>
                </a:lnTo>
                <a:lnTo>
                  <a:pt x="892054" y="78051"/>
                </a:lnTo>
                <a:cubicBezTo>
                  <a:pt x="904493" y="285270"/>
                  <a:pt x="770272" y="479620"/>
                  <a:pt x="561941" y="535442"/>
                </a:cubicBezTo>
                <a:cubicBezTo>
                  <a:pt x="323847" y="599239"/>
                  <a:pt x="79117" y="457944"/>
                  <a:pt x="15320" y="219851"/>
                </a:cubicBezTo>
                <a:cubicBezTo>
                  <a:pt x="-630" y="160328"/>
                  <a:pt x="-3761" y="100390"/>
                  <a:pt x="4235" y="42968"/>
                </a:cubicBezTo>
                <a:close/>
              </a:path>
            </a:pathLst>
          </a:custGeom>
          <a:noFill/>
          <a:extLst>
            <a:ext uri="{909E8E84-426E-40DD-AFC4-6F175D3DCCD1}">
              <a14:hiddenFill xmlns:a14="http://schemas.microsoft.com/office/drawing/2010/main">
                <a:solidFill>
                  <a:srgbClr val="FFFFFF"/>
                </a:solidFill>
              </a14:hiddenFill>
            </a:ext>
          </a:extLst>
        </p:spPr>
      </p:pic>
      <p:sp>
        <p:nvSpPr>
          <p:cNvPr id="7" name="Slide Number Placeholder 6">
            <a:extLst>
              <a:ext uri="{FF2B5EF4-FFF2-40B4-BE49-F238E27FC236}">
                <a16:creationId xmlns:a16="http://schemas.microsoft.com/office/drawing/2014/main" id="{00B552C1-1079-C6B0-5631-B626A787CFA7}"/>
              </a:ext>
            </a:extLst>
          </p:cNvPr>
          <p:cNvSpPr>
            <a:spLocks noGrp="1"/>
          </p:cNvSpPr>
          <p:nvPr>
            <p:ph type="sldNum" sz="quarter" idx="12"/>
          </p:nvPr>
        </p:nvSpPr>
        <p:spPr>
          <a:xfrm>
            <a:off x="10134600" y="6356350"/>
            <a:ext cx="1447800" cy="365125"/>
          </a:xfrm>
        </p:spPr>
        <p:txBody>
          <a:bodyPr vert="horz" lIns="91440" tIns="45720" rIns="91440" bIns="45720" rtlCol="0" anchor="ctr">
            <a:normAutofit/>
          </a:bodyPr>
          <a:lstStyle/>
          <a:p>
            <a:pPr>
              <a:spcAft>
                <a:spcPts val="600"/>
              </a:spcAft>
            </a:pPr>
            <a:fld id="{1F646F3F-274D-499B-ABBE-824EB4ABDC3D}" type="slidenum">
              <a:rPr lang="en-US">
                <a:solidFill>
                  <a:srgbClr val="FFFFFF"/>
                </a:solidFill>
              </a:rPr>
              <a:pPr>
                <a:spcAft>
                  <a:spcPts val="600"/>
                </a:spcAft>
              </a:pPr>
              <a:t>56</a:t>
            </a:fld>
            <a:endParaRPr lang="en-US">
              <a:solidFill>
                <a:srgbClr val="FFFFFF"/>
              </a:solidFill>
            </a:endParaRPr>
          </a:p>
        </p:txBody>
      </p:sp>
    </p:spTree>
    <p:extLst>
      <p:ext uri="{BB962C8B-B14F-4D97-AF65-F5344CB8AC3E}">
        <p14:creationId xmlns:p14="http://schemas.microsoft.com/office/powerpoint/2010/main" val="57192387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445395-9E8D-9A43-F963-F007CEAD8334}"/>
              </a:ext>
            </a:extLst>
          </p:cNvPr>
          <p:cNvSpPr>
            <a:spLocks noGrp="1"/>
          </p:cNvSpPr>
          <p:nvPr>
            <p:ph type="title"/>
          </p:nvPr>
        </p:nvSpPr>
        <p:spPr>
          <a:xfrm>
            <a:off x="609600" y="557784"/>
            <a:ext cx="10972800" cy="799529"/>
          </a:xfrm>
        </p:spPr>
        <p:txBody>
          <a:bodyPr>
            <a:normAutofit/>
          </a:bodyPr>
          <a:lstStyle/>
          <a:p>
            <a:r>
              <a:rPr lang="en-US" sz="4000" dirty="0"/>
              <a:t>Suggested Homework </a:t>
            </a:r>
          </a:p>
        </p:txBody>
      </p:sp>
      <p:sp>
        <p:nvSpPr>
          <p:cNvPr id="3" name="Content Placeholder 2">
            <a:extLst>
              <a:ext uri="{FF2B5EF4-FFF2-40B4-BE49-F238E27FC236}">
                <a16:creationId xmlns:a16="http://schemas.microsoft.com/office/drawing/2014/main" id="{4EC26130-F18F-A9BB-3483-81C41964D7CE}"/>
              </a:ext>
            </a:extLst>
          </p:cNvPr>
          <p:cNvSpPr>
            <a:spLocks noGrp="1"/>
          </p:cNvSpPr>
          <p:nvPr>
            <p:ph idx="1"/>
          </p:nvPr>
        </p:nvSpPr>
        <p:spPr>
          <a:xfrm>
            <a:off x="609600" y="1741079"/>
            <a:ext cx="8320088" cy="1902234"/>
          </a:xfrm>
        </p:spPr>
        <p:txBody>
          <a:bodyPr/>
          <a:lstStyle/>
          <a:p>
            <a:r>
              <a:rPr lang="en-US" sz="2400" dirty="0"/>
              <a:t>Use a book title generator to obtain a title for your book.</a:t>
            </a:r>
          </a:p>
          <a:p>
            <a:r>
              <a:rPr lang="en-US" sz="2400" dirty="0"/>
              <a:t>Write a preface or prologue for your book.</a:t>
            </a:r>
          </a:p>
          <a:p>
            <a:r>
              <a:rPr lang="en-US" sz="2400" dirty="0"/>
              <a:t>Make a table of contents for your book with dynamic titles.</a:t>
            </a:r>
          </a:p>
          <a:p>
            <a:endParaRPr lang="en-US" dirty="0"/>
          </a:p>
        </p:txBody>
      </p:sp>
      <p:sp>
        <p:nvSpPr>
          <p:cNvPr id="4" name="Date Placeholder 3">
            <a:extLst>
              <a:ext uri="{FF2B5EF4-FFF2-40B4-BE49-F238E27FC236}">
                <a16:creationId xmlns:a16="http://schemas.microsoft.com/office/drawing/2014/main" id="{9F9FC859-4052-C830-F2FC-DA819FFD2942}"/>
              </a:ext>
            </a:extLst>
          </p:cNvPr>
          <p:cNvSpPr>
            <a:spLocks noGrp="1"/>
          </p:cNvSpPr>
          <p:nvPr>
            <p:ph type="dt" sz="half" idx="10"/>
          </p:nvPr>
        </p:nvSpPr>
        <p:spPr/>
        <p:txBody>
          <a:bodyPr/>
          <a:lstStyle/>
          <a:p>
            <a:fld id="{91825B69-DDA2-485D-8022-76315D90A4C2}" type="datetime1">
              <a:rPr lang="en-US" smtClean="0"/>
              <a:t>7/16/2024</a:t>
            </a:fld>
            <a:endParaRPr lang="en-US" dirty="0"/>
          </a:p>
        </p:txBody>
      </p:sp>
      <p:sp>
        <p:nvSpPr>
          <p:cNvPr id="5" name="Footer Placeholder 4">
            <a:extLst>
              <a:ext uri="{FF2B5EF4-FFF2-40B4-BE49-F238E27FC236}">
                <a16:creationId xmlns:a16="http://schemas.microsoft.com/office/drawing/2014/main" id="{202B0CA3-E984-0314-E31C-E63381B91EF1}"/>
              </a:ext>
            </a:extLst>
          </p:cNvPr>
          <p:cNvSpPr>
            <a:spLocks noGrp="1"/>
          </p:cNvSpPr>
          <p:nvPr>
            <p:ph type="ftr" sz="quarter" idx="11"/>
          </p:nvPr>
        </p:nvSpPr>
        <p:spPr/>
        <p:txBody>
          <a:bodyPr/>
          <a:lstStyle/>
          <a:p>
            <a:r>
              <a:rPr lang="en-US"/>
              <a:t>c Allen H. Mesch</a:t>
            </a:r>
            <a:endParaRPr lang="en-US" dirty="0"/>
          </a:p>
        </p:txBody>
      </p:sp>
      <p:sp>
        <p:nvSpPr>
          <p:cNvPr id="6" name="Slide Number Placeholder 5">
            <a:extLst>
              <a:ext uri="{FF2B5EF4-FFF2-40B4-BE49-F238E27FC236}">
                <a16:creationId xmlns:a16="http://schemas.microsoft.com/office/drawing/2014/main" id="{40D4D9BD-CD65-DF2D-BB3B-F58E251A9E04}"/>
              </a:ext>
            </a:extLst>
          </p:cNvPr>
          <p:cNvSpPr>
            <a:spLocks noGrp="1"/>
          </p:cNvSpPr>
          <p:nvPr>
            <p:ph type="sldNum" sz="quarter" idx="12"/>
          </p:nvPr>
        </p:nvSpPr>
        <p:spPr/>
        <p:txBody>
          <a:bodyPr/>
          <a:lstStyle/>
          <a:p>
            <a:fld id="{1F646F3F-274D-499B-ABBE-824EB4ABDC3D}" type="slidenum">
              <a:rPr lang="en-US" smtClean="0"/>
              <a:t>57</a:t>
            </a:fld>
            <a:endParaRPr lang="en-US" dirty="0"/>
          </a:p>
        </p:txBody>
      </p:sp>
    </p:spTree>
    <p:extLst>
      <p:ext uri="{BB962C8B-B14F-4D97-AF65-F5344CB8AC3E}">
        <p14:creationId xmlns:p14="http://schemas.microsoft.com/office/powerpoint/2010/main" val="156887490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opview of mint green workspace with laptop, coffee, notebook, pen, glasses, and mouse">
            <a:extLst>
              <a:ext uri="{FF2B5EF4-FFF2-40B4-BE49-F238E27FC236}">
                <a16:creationId xmlns:a16="http://schemas.microsoft.com/office/drawing/2014/main" id="{B6B094A7-31B0-91F8-0ABD-038CC55AD0D1}"/>
              </a:ext>
            </a:extLst>
          </p:cNvPr>
          <p:cNvPicPr>
            <a:picLocks noChangeAspect="1"/>
          </p:cNvPicPr>
          <p:nvPr/>
        </p:nvPicPr>
        <p:blipFill rotWithShape="1">
          <a:blip r:embed="rId2"/>
          <a:srcRect b="15730"/>
          <a:stretch/>
        </p:blipFill>
        <p:spPr>
          <a:xfrm>
            <a:off x="-1" y="10"/>
            <a:ext cx="12192001" cy="6857990"/>
          </a:xfrm>
          <a:prstGeom prst="rect">
            <a:avLst/>
          </a:prstGeom>
        </p:spPr>
      </p:pic>
      <p:sp>
        <p:nvSpPr>
          <p:cNvPr id="2" name="Title 1">
            <a:extLst>
              <a:ext uri="{FF2B5EF4-FFF2-40B4-BE49-F238E27FC236}">
                <a16:creationId xmlns:a16="http://schemas.microsoft.com/office/drawing/2014/main" id="{6236D1B9-4491-DF03-C4F6-B20A0D4847B2}"/>
              </a:ext>
            </a:extLst>
          </p:cNvPr>
          <p:cNvSpPr>
            <a:spLocks noGrp="1"/>
          </p:cNvSpPr>
          <p:nvPr>
            <p:ph type="ctrTitle"/>
          </p:nvPr>
        </p:nvSpPr>
        <p:spPr>
          <a:xfrm>
            <a:off x="2854516" y="1813930"/>
            <a:ext cx="8595361" cy="1416848"/>
          </a:xfrm>
        </p:spPr>
        <p:txBody>
          <a:bodyPr>
            <a:normAutofit fontScale="90000"/>
          </a:bodyPr>
          <a:lstStyle/>
          <a:p>
            <a:pPr algn="ctr"/>
            <a:r>
              <a:rPr lang="en-US" sz="4800" dirty="0"/>
              <a:t>Class Two – From Writer to Author</a:t>
            </a:r>
          </a:p>
        </p:txBody>
      </p:sp>
      <p:sp>
        <p:nvSpPr>
          <p:cNvPr id="3" name="Subtitle 2">
            <a:extLst>
              <a:ext uri="{FF2B5EF4-FFF2-40B4-BE49-F238E27FC236}">
                <a16:creationId xmlns:a16="http://schemas.microsoft.com/office/drawing/2014/main" id="{AEC56DE3-FDD9-FD24-9528-001217ED948D}"/>
              </a:ext>
            </a:extLst>
          </p:cNvPr>
          <p:cNvSpPr>
            <a:spLocks noGrp="1"/>
          </p:cNvSpPr>
          <p:nvPr>
            <p:ph type="subTitle" idx="1"/>
          </p:nvPr>
        </p:nvSpPr>
        <p:spPr>
          <a:xfrm>
            <a:off x="2047742" y="3424383"/>
            <a:ext cx="9402136" cy="2676380"/>
          </a:xfrm>
        </p:spPr>
        <p:txBody>
          <a:bodyPr>
            <a:noAutofit/>
          </a:bodyPr>
          <a:lstStyle/>
          <a:p>
            <a:pPr algn="ctr"/>
            <a:r>
              <a:rPr lang="en-US" sz="3200" b="1" dirty="0"/>
              <a:t>Session 4 – Other Elements of the Book - Part 2 and Prepublication Marketing</a:t>
            </a:r>
          </a:p>
          <a:p>
            <a:pPr algn="ctr">
              <a:lnSpc>
                <a:spcPct val="114000"/>
              </a:lnSpc>
              <a:spcBef>
                <a:spcPts val="600"/>
              </a:spcBef>
            </a:pPr>
            <a:r>
              <a:rPr lang="en-US" sz="2400" dirty="0"/>
              <a:t>Allen H. Mesch</a:t>
            </a:r>
          </a:p>
          <a:p>
            <a:pPr algn="ctr">
              <a:lnSpc>
                <a:spcPct val="114000"/>
              </a:lnSpc>
              <a:spcBef>
                <a:spcPts val="600"/>
              </a:spcBef>
            </a:pPr>
            <a:r>
              <a:rPr lang="en-US" sz="2400" dirty="0"/>
              <a:t>For</a:t>
            </a:r>
          </a:p>
          <a:p>
            <a:pPr algn="ctr">
              <a:lnSpc>
                <a:spcPct val="114000"/>
              </a:lnSpc>
              <a:spcBef>
                <a:spcPts val="600"/>
              </a:spcBef>
            </a:pPr>
            <a:r>
              <a:rPr lang="en-US" sz="2400" dirty="0"/>
              <a:t>Plano Parks and Recreation</a:t>
            </a:r>
          </a:p>
          <a:p>
            <a:pPr algn="ctr"/>
            <a:endParaRPr lang="en-US" sz="2400" dirty="0"/>
          </a:p>
        </p:txBody>
      </p:sp>
      <p:sp>
        <p:nvSpPr>
          <p:cNvPr id="5" name="Date Placeholder 4">
            <a:extLst>
              <a:ext uri="{FF2B5EF4-FFF2-40B4-BE49-F238E27FC236}">
                <a16:creationId xmlns:a16="http://schemas.microsoft.com/office/drawing/2014/main" id="{DB3648B9-A908-B789-A1E7-23087BDEF9B4}"/>
              </a:ext>
            </a:extLst>
          </p:cNvPr>
          <p:cNvSpPr>
            <a:spLocks noGrp="1"/>
          </p:cNvSpPr>
          <p:nvPr>
            <p:ph type="dt" sz="half" idx="10"/>
          </p:nvPr>
        </p:nvSpPr>
        <p:spPr/>
        <p:txBody>
          <a:bodyPr/>
          <a:lstStyle/>
          <a:p>
            <a:fld id="{CFA54B70-2D6B-47DA-8232-0E9ED4AEAB00}" type="datetime1">
              <a:rPr lang="en-US" smtClean="0"/>
              <a:t>7/16/2024</a:t>
            </a:fld>
            <a:endParaRPr lang="en-US" dirty="0"/>
          </a:p>
        </p:txBody>
      </p:sp>
      <p:sp>
        <p:nvSpPr>
          <p:cNvPr id="6" name="Slide Number Placeholder 5">
            <a:extLst>
              <a:ext uri="{FF2B5EF4-FFF2-40B4-BE49-F238E27FC236}">
                <a16:creationId xmlns:a16="http://schemas.microsoft.com/office/drawing/2014/main" id="{1E5D6549-A883-8C25-D9C4-7D818F755216}"/>
              </a:ext>
            </a:extLst>
          </p:cNvPr>
          <p:cNvSpPr>
            <a:spLocks noGrp="1"/>
          </p:cNvSpPr>
          <p:nvPr>
            <p:ph type="sldNum" sz="quarter" idx="12"/>
          </p:nvPr>
        </p:nvSpPr>
        <p:spPr/>
        <p:txBody>
          <a:bodyPr/>
          <a:lstStyle/>
          <a:p>
            <a:fld id="{1F646F3F-274D-499B-ABBE-824EB4ABDC3D}" type="slidenum">
              <a:rPr lang="en-US" smtClean="0"/>
              <a:t>58</a:t>
            </a:fld>
            <a:endParaRPr lang="en-US" dirty="0"/>
          </a:p>
        </p:txBody>
      </p:sp>
      <p:sp>
        <p:nvSpPr>
          <p:cNvPr id="7" name="Footer Placeholder 6">
            <a:extLst>
              <a:ext uri="{FF2B5EF4-FFF2-40B4-BE49-F238E27FC236}">
                <a16:creationId xmlns:a16="http://schemas.microsoft.com/office/drawing/2014/main" id="{7626082E-EF30-346B-FBCB-652236CC0451}"/>
              </a:ext>
            </a:extLst>
          </p:cNvPr>
          <p:cNvSpPr>
            <a:spLocks noGrp="1"/>
          </p:cNvSpPr>
          <p:nvPr>
            <p:ph type="ftr" sz="quarter" idx="11"/>
          </p:nvPr>
        </p:nvSpPr>
        <p:spPr/>
        <p:txBody>
          <a:bodyPr/>
          <a:lstStyle/>
          <a:p>
            <a:r>
              <a:rPr lang="en-US"/>
              <a:t>c Allen H. Mesch</a:t>
            </a:r>
            <a:endParaRPr lang="en-US" dirty="0"/>
          </a:p>
        </p:txBody>
      </p:sp>
    </p:spTree>
    <p:extLst>
      <p:ext uri="{BB962C8B-B14F-4D97-AF65-F5344CB8AC3E}">
        <p14:creationId xmlns:p14="http://schemas.microsoft.com/office/powerpoint/2010/main" val="121991744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01BBD2E-21DD-4AF8-35B8-5CF1B8D4CE9A}"/>
              </a:ext>
            </a:extLst>
          </p:cNvPr>
          <p:cNvSpPr>
            <a:spLocks noGrp="1"/>
          </p:cNvSpPr>
          <p:nvPr>
            <p:ph type="title"/>
          </p:nvPr>
        </p:nvSpPr>
        <p:spPr>
          <a:xfrm>
            <a:off x="609600" y="437805"/>
            <a:ext cx="5369169" cy="738435"/>
          </a:xfrm>
        </p:spPr>
        <p:txBody>
          <a:bodyPr vert="horz" lIns="91440" tIns="45720" rIns="91440" bIns="45720" rtlCol="0" anchor="b">
            <a:normAutofit fontScale="90000"/>
          </a:bodyPr>
          <a:lstStyle/>
          <a:p>
            <a:r>
              <a:rPr lang="en-US" kern="1200" dirty="0">
                <a:solidFill>
                  <a:schemeClr val="tx1"/>
                </a:solidFill>
                <a:latin typeface="+mj-lt"/>
                <a:ea typeface="+mj-ea"/>
                <a:cs typeface="+mj-cs"/>
              </a:rPr>
              <a:t>Review</a:t>
            </a:r>
          </a:p>
        </p:txBody>
      </p:sp>
      <p:sp>
        <p:nvSpPr>
          <p:cNvPr id="6" name="Content Placeholder 5">
            <a:extLst>
              <a:ext uri="{FF2B5EF4-FFF2-40B4-BE49-F238E27FC236}">
                <a16:creationId xmlns:a16="http://schemas.microsoft.com/office/drawing/2014/main" id="{B6C3DD0F-E9BC-C6F2-53B3-DF82FEBD4508}"/>
              </a:ext>
            </a:extLst>
          </p:cNvPr>
          <p:cNvSpPr>
            <a:spLocks noGrp="1"/>
          </p:cNvSpPr>
          <p:nvPr>
            <p:ph sz="half" idx="1"/>
          </p:nvPr>
        </p:nvSpPr>
        <p:spPr>
          <a:xfrm>
            <a:off x="338329" y="1197664"/>
            <a:ext cx="7815071" cy="4958438"/>
          </a:xfrm>
        </p:spPr>
        <p:txBody>
          <a:bodyPr vert="horz" lIns="91440" tIns="45720" rIns="91440" bIns="45720" rtlCol="0" anchor="t">
            <a:noAutofit/>
          </a:bodyPr>
          <a:lstStyle/>
          <a:p>
            <a:pPr>
              <a:lnSpc>
                <a:spcPct val="100000"/>
              </a:lnSpc>
            </a:pPr>
            <a:r>
              <a:rPr lang="en-US" sz="2400" dirty="0"/>
              <a:t>Previous Class</a:t>
            </a:r>
          </a:p>
          <a:p>
            <a:pPr lvl="2">
              <a:lnSpc>
                <a:spcPct val="100000"/>
              </a:lnSpc>
            </a:pPr>
            <a:r>
              <a:rPr lang="en-US" sz="2400" dirty="0"/>
              <a:t>Book Titles</a:t>
            </a:r>
          </a:p>
          <a:p>
            <a:pPr lvl="2">
              <a:lnSpc>
                <a:spcPct val="100000"/>
              </a:lnSpc>
            </a:pPr>
            <a:r>
              <a:rPr lang="en-US" sz="2400" dirty="0"/>
              <a:t>Preface</a:t>
            </a:r>
          </a:p>
          <a:p>
            <a:pPr lvl="2">
              <a:lnSpc>
                <a:spcPct val="100000"/>
              </a:lnSpc>
            </a:pPr>
            <a:r>
              <a:rPr lang="en-US" sz="2400" b="0" i="0" dirty="0">
                <a:solidFill>
                  <a:srgbClr val="2A2A2A"/>
                </a:solidFill>
                <a:effectLst/>
              </a:rPr>
              <a:t>Chapter Titles</a:t>
            </a:r>
          </a:p>
          <a:p>
            <a:pPr lvl="2">
              <a:lnSpc>
                <a:spcPct val="100000"/>
              </a:lnSpc>
            </a:pPr>
            <a:r>
              <a:rPr lang="en-US" sz="2400" b="0" i="0" dirty="0">
                <a:solidFill>
                  <a:srgbClr val="2A2A2A"/>
                </a:solidFill>
                <a:effectLst/>
              </a:rPr>
              <a:t>Table of Contents</a:t>
            </a:r>
          </a:p>
          <a:p>
            <a:pPr>
              <a:lnSpc>
                <a:spcPct val="100000"/>
              </a:lnSpc>
            </a:pPr>
            <a:r>
              <a:rPr lang="en-US" sz="2400" dirty="0"/>
              <a:t>Discuss Homework</a:t>
            </a:r>
          </a:p>
          <a:p>
            <a:pPr marL="571500" lvl="1" indent="-342900">
              <a:buFont typeface="Arial" panose="020B0604020202020204" pitchFamily="34" charset="0"/>
              <a:buChar char="•"/>
            </a:pPr>
            <a:r>
              <a:rPr lang="en-US" sz="2400" dirty="0"/>
              <a:t>Use a book title generator to obtain a title for your book.</a:t>
            </a:r>
          </a:p>
          <a:p>
            <a:pPr marL="571500" lvl="1" indent="-342900">
              <a:buFont typeface="Arial" panose="020B0604020202020204" pitchFamily="34" charset="0"/>
              <a:buChar char="•"/>
            </a:pPr>
            <a:r>
              <a:rPr lang="en-US" sz="2400" dirty="0"/>
              <a:t>Write a preface or prologue for your book.</a:t>
            </a:r>
          </a:p>
          <a:p>
            <a:pPr marL="571500" lvl="1" indent="-342900">
              <a:buFont typeface="Arial" panose="020B0604020202020204" pitchFamily="34" charset="0"/>
              <a:buChar char="•"/>
            </a:pPr>
            <a:r>
              <a:rPr lang="en-US" sz="2400" dirty="0"/>
              <a:t>Make a table of contents for your book with dynamic titles.</a:t>
            </a:r>
          </a:p>
        </p:txBody>
      </p:sp>
      <p:pic>
        <p:nvPicPr>
          <p:cNvPr id="9" name="Content Placeholder 8" descr="Handwriting on book">
            <a:extLst>
              <a:ext uri="{FF2B5EF4-FFF2-40B4-BE49-F238E27FC236}">
                <a16:creationId xmlns:a16="http://schemas.microsoft.com/office/drawing/2014/main" id="{08036712-3553-CB84-9BA3-A6DB5067055C}"/>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28122" r="5638" b="-1"/>
          <a:stretch/>
        </p:blipFill>
        <p:spPr>
          <a:xfrm>
            <a:off x="7869529" y="964695"/>
            <a:ext cx="4319423" cy="4352723"/>
          </a:xfrm>
          <a:custGeom>
            <a:avLst/>
            <a:gdLst/>
            <a:ahLst/>
            <a:cxnLst/>
            <a:rect l="l" t="t" r="r" b="b"/>
            <a:pathLst>
              <a:path w="5783254" h="5827839">
                <a:moveTo>
                  <a:pt x="4737899" y="4735529"/>
                </a:moveTo>
                <a:cubicBezTo>
                  <a:pt x="5039532" y="4735529"/>
                  <a:pt x="5284054" y="4980051"/>
                  <a:pt x="5284054" y="5281684"/>
                </a:cubicBezTo>
                <a:cubicBezTo>
                  <a:pt x="5284054" y="5583317"/>
                  <a:pt x="5039532" y="5827839"/>
                  <a:pt x="4737899" y="5827839"/>
                </a:cubicBezTo>
                <a:cubicBezTo>
                  <a:pt x="4436266" y="5827839"/>
                  <a:pt x="4191744" y="5583317"/>
                  <a:pt x="4191744" y="5281684"/>
                </a:cubicBezTo>
                <a:cubicBezTo>
                  <a:pt x="4191744" y="4980051"/>
                  <a:pt x="4436266" y="4735529"/>
                  <a:pt x="4737899" y="4735529"/>
                </a:cubicBezTo>
                <a:close/>
                <a:moveTo>
                  <a:pt x="926278" y="4451445"/>
                </a:moveTo>
                <a:cubicBezTo>
                  <a:pt x="1155542" y="4451445"/>
                  <a:pt x="1341398" y="4637301"/>
                  <a:pt x="1341398" y="4866565"/>
                </a:cubicBezTo>
                <a:cubicBezTo>
                  <a:pt x="1341398" y="5095829"/>
                  <a:pt x="1155542" y="5281685"/>
                  <a:pt x="926278" y="5281685"/>
                </a:cubicBezTo>
                <a:cubicBezTo>
                  <a:pt x="697014" y="5281685"/>
                  <a:pt x="511158" y="5095829"/>
                  <a:pt x="511158" y="4866565"/>
                </a:cubicBezTo>
                <a:cubicBezTo>
                  <a:pt x="511158" y="4637301"/>
                  <a:pt x="697014" y="4451445"/>
                  <a:pt x="926278" y="4451445"/>
                </a:cubicBezTo>
                <a:close/>
                <a:moveTo>
                  <a:pt x="1681949" y="4088725"/>
                </a:moveTo>
                <a:cubicBezTo>
                  <a:pt x="1834038" y="4088725"/>
                  <a:pt x="1957331" y="4212018"/>
                  <a:pt x="1957331" y="4364107"/>
                </a:cubicBezTo>
                <a:cubicBezTo>
                  <a:pt x="1957331" y="4516196"/>
                  <a:pt x="1834038" y="4639489"/>
                  <a:pt x="1681949" y="4639489"/>
                </a:cubicBezTo>
                <a:cubicBezTo>
                  <a:pt x="1529860" y="4639489"/>
                  <a:pt x="1406567" y="4516196"/>
                  <a:pt x="1406567" y="4364107"/>
                </a:cubicBezTo>
                <a:cubicBezTo>
                  <a:pt x="1406567" y="4212018"/>
                  <a:pt x="1529860" y="4088725"/>
                  <a:pt x="1681949" y="4088725"/>
                </a:cubicBezTo>
                <a:close/>
                <a:moveTo>
                  <a:pt x="1693411" y="509182"/>
                </a:moveTo>
                <a:cubicBezTo>
                  <a:pt x="1845500" y="509182"/>
                  <a:pt x="1968793" y="632475"/>
                  <a:pt x="1968793" y="784564"/>
                </a:cubicBezTo>
                <a:cubicBezTo>
                  <a:pt x="1968793" y="936653"/>
                  <a:pt x="1845500" y="1059946"/>
                  <a:pt x="1693411" y="1059946"/>
                </a:cubicBezTo>
                <a:cubicBezTo>
                  <a:pt x="1541322" y="1059946"/>
                  <a:pt x="1418029" y="936653"/>
                  <a:pt x="1418029" y="784564"/>
                </a:cubicBezTo>
                <a:cubicBezTo>
                  <a:pt x="1418029" y="632475"/>
                  <a:pt x="1541322" y="509182"/>
                  <a:pt x="1693411" y="509182"/>
                </a:cubicBezTo>
                <a:close/>
                <a:moveTo>
                  <a:pt x="3016437" y="478512"/>
                </a:moveTo>
                <a:cubicBezTo>
                  <a:pt x="3052905" y="476034"/>
                  <a:pt x="3089701" y="476075"/>
                  <a:pt x="3126794" y="478680"/>
                </a:cubicBezTo>
                <a:cubicBezTo>
                  <a:pt x="3225709" y="485628"/>
                  <a:pt x="3326735" y="510816"/>
                  <a:pt x="3429286" y="555125"/>
                </a:cubicBezTo>
                <a:cubicBezTo>
                  <a:pt x="3588377" y="623860"/>
                  <a:pt x="3726579" y="757508"/>
                  <a:pt x="3852460" y="883435"/>
                </a:cubicBezTo>
                <a:cubicBezTo>
                  <a:pt x="4189958" y="1221166"/>
                  <a:pt x="4581366" y="1207328"/>
                  <a:pt x="4939713" y="1000031"/>
                </a:cubicBezTo>
                <a:cubicBezTo>
                  <a:pt x="5194103" y="852348"/>
                  <a:pt x="5433141" y="675268"/>
                  <a:pt x="5697634" y="549718"/>
                </a:cubicBezTo>
                <a:lnTo>
                  <a:pt x="5783254" y="513561"/>
                </a:lnTo>
                <a:lnTo>
                  <a:pt x="5783254" y="4871711"/>
                </a:lnTo>
                <a:lnTo>
                  <a:pt x="5743328" y="4864473"/>
                </a:lnTo>
                <a:cubicBezTo>
                  <a:pt x="5605918" y="4834320"/>
                  <a:pt x="5469797" y="4789559"/>
                  <a:pt x="5333250" y="4737862"/>
                </a:cubicBezTo>
                <a:cubicBezTo>
                  <a:pt x="5018374" y="4618749"/>
                  <a:pt x="4676802" y="4500296"/>
                  <a:pt x="4354677" y="4623045"/>
                </a:cubicBezTo>
                <a:cubicBezTo>
                  <a:pt x="4093969" y="4722577"/>
                  <a:pt x="3874992" y="4932580"/>
                  <a:pt x="3639124" y="5095915"/>
                </a:cubicBezTo>
                <a:cubicBezTo>
                  <a:pt x="3490411" y="5199039"/>
                  <a:pt x="3351637" y="5318395"/>
                  <a:pt x="3196098" y="5409413"/>
                </a:cubicBezTo>
                <a:cubicBezTo>
                  <a:pt x="2798576" y="5642084"/>
                  <a:pt x="2315054" y="5309217"/>
                  <a:pt x="2216541" y="5005202"/>
                </a:cubicBezTo>
                <a:cubicBezTo>
                  <a:pt x="2172959" y="4870183"/>
                  <a:pt x="2182102" y="4711777"/>
                  <a:pt x="2195718" y="4566594"/>
                </a:cubicBezTo>
                <a:cubicBezTo>
                  <a:pt x="2235161" y="4141667"/>
                  <a:pt x="1842961" y="3903370"/>
                  <a:pt x="1509426" y="3909896"/>
                </a:cubicBezTo>
                <a:cubicBezTo>
                  <a:pt x="539234" y="3931048"/>
                  <a:pt x="29168" y="3302144"/>
                  <a:pt x="354" y="2455296"/>
                </a:cubicBezTo>
                <a:cubicBezTo>
                  <a:pt x="-4549" y="2310187"/>
                  <a:pt x="42804" y="2163767"/>
                  <a:pt x="65932" y="2017226"/>
                </a:cubicBezTo>
                <a:cubicBezTo>
                  <a:pt x="138904" y="1706535"/>
                  <a:pt x="262471" y="1430265"/>
                  <a:pt x="548743" y="1259879"/>
                </a:cubicBezTo>
                <a:cubicBezTo>
                  <a:pt x="731311" y="1151231"/>
                  <a:pt x="929316" y="1141485"/>
                  <a:pt x="1139870" y="1171590"/>
                </a:cubicBezTo>
                <a:cubicBezTo>
                  <a:pt x="1368879" y="1204173"/>
                  <a:pt x="1602397" y="1224911"/>
                  <a:pt x="1832320" y="1214571"/>
                </a:cubicBezTo>
                <a:cubicBezTo>
                  <a:pt x="2045424" y="1204861"/>
                  <a:pt x="2179434" y="1036538"/>
                  <a:pt x="2309408" y="884812"/>
                </a:cubicBezTo>
                <a:cubicBezTo>
                  <a:pt x="2521947" y="636609"/>
                  <a:pt x="2761159" y="495859"/>
                  <a:pt x="3016437" y="478512"/>
                </a:cubicBezTo>
                <a:close/>
                <a:moveTo>
                  <a:pt x="4470143" y="0"/>
                </a:moveTo>
                <a:cubicBezTo>
                  <a:pt x="4685857" y="0"/>
                  <a:pt x="4860728" y="174871"/>
                  <a:pt x="4860728" y="390585"/>
                </a:cubicBezTo>
                <a:cubicBezTo>
                  <a:pt x="4860728" y="606299"/>
                  <a:pt x="4685857" y="781170"/>
                  <a:pt x="4470143" y="781170"/>
                </a:cubicBezTo>
                <a:cubicBezTo>
                  <a:pt x="4254429" y="781170"/>
                  <a:pt x="4079558" y="606299"/>
                  <a:pt x="4079558" y="390585"/>
                </a:cubicBezTo>
                <a:cubicBezTo>
                  <a:pt x="4079558" y="174871"/>
                  <a:pt x="4254429" y="0"/>
                  <a:pt x="4470143" y="0"/>
                </a:cubicBezTo>
                <a:close/>
              </a:path>
            </a:pathLst>
          </a:custGeom>
        </p:spPr>
      </p:pic>
      <p:sp>
        <p:nvSpPr>
          <p:cNvPr id="2" name="Date Placeholder 1">
            <a:extLst>
              <a:ext uri="{FF2B5EF4-FFF2-40B4-BE49-F238E27FC236}">
                <a16:creationId xmlns:a16="http://schemas.microsoft.com/office/drawing/2014/main" id="{0874AB31-2B1C-7606-EACC-5744B7E6BDB7}"/>
              </a:ext>
            </a:extLst>
          </p:cNvPr>
          <p:cNvSpPr>
            <a:spLocks noGrp="1"/>
          </p:cNvSpPr>
          <p:nvPr>
            <p:ph type="dt" sz="half" idx="10"/>
          </p:nvPr>
        </p:nvSpPr>
        <p:spPr>
          <a:xfrm>
            <a:off x="609600" y="6356350"/>
            <a:ext cx="2743200" cy="365125"/>
          </a:xfrm>
        </p:spPr>
        <p:txBody>
          <a:bodyPr vert="horz" lIns="91440" tIns="45720" rIns="91440" bIns="45720" rtlCol="0" anchor="ctr">
            <a:normAutofit/>
          </a:bodyPr>
          <a:lstStyle/>
          <a:p>
            <a:pPr>
              <a:spcAft>
                <a:spcPts val="600"/>
              </a:spcAft>
            </a:pPr>
            <a:fld id="{1F83D634-EFDA-4F32-BEE9-560B437D6030}" type="datetime1">
              <a:rPr lang="en-US" smtClean="0"/>
              <a:pPr>
                <a:spcAft>
                  <a:spcPts val="600"/>
                </a:spcAft>
              </a:pPr>
              <a:t>7/16/2024</a:t>
            </a:fld>
            <a:endParaRPr lang="en-US" dirty="0"/>
          </a:p>
        </p:txBody>
      </p:sp>
      <p:sp>
        <p:nvSpPr>
          <p:cNvPr id="4" name="Footer Placeholder 3">
            <a:extLst>
              <a:ext uri="{FF2B5EF4-FFF2-40B4-BE49-F238E27FC236}">
                <a16:creationId xmlns:a16="http://schemas.microsoft.com/office/drawing/2014/main" id="{A9F0B32F-FAEF-C99E-785B-0DA9BBEDE13E}"/>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a:spcAft>
                <a:spcPts val="600"/>
              </a:spcAft>
            </a:pPr>
            <a:r>
              <a:rPr lang="en-US" kern="1200" cap="all" spc="200" dirty="0">
                <a:solidFill>
                  <a:schemeClr val="tx1"/>
                </a:solidFill>
                <a:latin typeface="+mn-lt"/>
                <a:ea typeface="+mn-ea"/>
                <a:cs typeface="Segoe UI Semilight" panose="020B0402040204020203" pitchFamily="34" charset="0"/>
              </a:rPr>
              <a:t>c Allen H. Mesch</a:t>
            </a:r>
          </a:p>
        </p:txBody>
      </p:sp>
      <p:sp>
        <p:nvSpPr>
          <p:cNvPr id="3" name="Slide Number Placeholder 2">
            <a:extLst>
              <a:ext uri="{FF2B5EF4-FFF2-40B4-BE49-F238E27FC236}">
                <a16:creationId xmlns:a16="http://schemas.microsoft.com/office/drawing/2014/main" id="{E5C61A0E-557A-1591-5B7E-21DC805A63EE}"/>
              </a:ext>
            </a:extLst>
          </p:cNvPr>
          <p:cNvSpPr>
            <a:spLocks noGrp="1"/>
          </p:cNvSpPr>
          <p:nvPr>
            <p:ph type="sldNum" sz="quarter" idx="12"/>
          </p:nvPr>
        </p:nvSpPr>
        <p:spPr>
          <a:xfrm>
            <a:off x="10134600" y="6356350"/>
            <a:ext cx="1447800" cy="365125"/>
          </a:xfrm>
        </p:spPr>
        <p:txBody>
          <a:bodyPr vert="horz" lIns="91440" tIns="45720" rIns="91440" bIns="45720" rtlCol="0" anchor="ctr">
            <a:normAutofit/>
          </a:bodyPr>
          <a:lstStyle/>
          <a:p>
            <a:pPr>
              <a:spcAft>
                <a:spcPts val="600"/>
              </a:spcAft>
            </a:pPr>
            <a:fld id="{1F646F3F-274D-499B-ABBE-824EB4ABDC3D}" type="slidenum">
              <a:rPr lang="en-US" smtClean="0"/>
              <a:pPr>
                <a:spcAft>
                  <a:spcPts val="600"/>
                </a:spcAft>
              </a:pPr>
              <a:t>59</a:t>
            </a:fld>
            <a:endParaRPr lang="en-US"/>
          </a:p>
        </p:txBody>
      </p:sp>
    </p:spTree>
    <p:extLst>
      <p:ext uri="{BB962C8B-B14F-4D97-AF65-F5344CB8AC3E}">
        <p14:creationId xmlns:p14="http://schemas.microsoft.com/office/powerpoint/2010/main" val="352247593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76C9F-3656-39F1-F813-06D53F00C045}"/>
              </a:ext>
            </a:extLst>
          </p:cNvPr>
          <p:cNvSpPr>
            <a:spLocks noGrp="1"/>
          </p:cNvSpPr>
          <p:nvPr>
            <p:ph type="title"/>
          </p:nvPr>
        </p:nvSpPr>
        <p:spPr>
          <a:xfrm>
            <a:off x="609600" y="557785"/>
            <a:ext cx="10972800" cy="798576"/>
          </a:xfrm>
        </p:spPr>
        <p:txBody>
          <a:bodyPr>
            <a:normAutofit/>
          </a:bodyPr>
          <a:lstStyle/>
          <a:p>
            <a:r>
              <a:rPr lang="en-US" sz="4000" dirty="0"/>
              <a:t>Glossary – Part 1</a:t>
            </a:r>
          </a:p>
        </p:txBody>
      </p:sp>
      <p:sp>
        <p:nvSpPr>
          <p:cNvPr id="3" name="Content Placeholder 2">
            <a:extLst>
              <a:ext uri="{FF2B5EF4-FFF2-40B4-BE49-F238E27FC236}">
                <a16:creationId xmlns:a16="http://schemas.microsoft.com/office/drawing/2014/main" id="{F638BB08-7476-F4FA-D282-B3B92580BF19}"/>
              </a:ext>
            </a:extLst>
          </p:cNvPr>
          <p:cNvSpPr>
            <a:spLocks noGrp="1"/>
          </p:cNvSpPr>
          <p:nvPr>
            <p:ph idx="1"/>
          </p:nvPr>
        </p:nvSpPr>
        <p:spPr>
          <a:xfrm>
            <a:off x="609600" y="1572803"/>
            <a:ext cx="10972800" cy="4727411"/>
          </a:xfrm>
        </p:spPr>
        <p:txBody>
          <a:bodyPr>
            <a:normAutofit fontScale="25000" lnSpcReduction="20000"/>
          </a:bodyPr>
          <a:lstStyle/>
          <a:p>
            <a:pPr algn="l" fontAlgn="base"/>
            <a:r>
              <a:rPr lang="en-US" sz="8800" b="1" i="0" dirty="0">
                <a:solidFill>
                  <a:schemeClr val="accent2"/>
                </a:solidFill>
                <a:effectLst/>
              </a:rPr>
              <a:t>What is a glossary?</a:t>
            </a:r>
          </a:p>
          <a:p>
            <a:pPr fontAlgn="base"/>
            <a:r>
              <a:rPr lang="en-US" sz="8800" b="0" i="0" dirty="0">
                <a:solidFill>
                  <a:srgbClr val="666666"/>
                </a:solidFill>
                <a:effectLst/>
              </a:rPr>
              <a:t>Words in another language or unfamiliar terms.</a:t>
            </a:r>
          </a:p>
          <a:p>
            <a:pPr fontAlgn="base"/>
            <a:r>
              <a:rPr lang="en-US" sz="8800" b="0" i="0" dirty="0">
                <a:solidFill>
                  <a:srgbClr val="666666"/>
                </a:solidFill>
                <a:effectLst/>
              </a:rPr>
              <a:t>A glossary enables reader to “stay in the book” while still discovering what you need to understand. </a:t>
            </a:r>
          </a:p>
          <a:p>
            <a:pPr fontAlgn="base"/>
            <a:r>
              <a:rPr lang="en-US" sz="8800" b="0" i="0" dirty="0">
                <a:solidFill>
                  <a:srgbClr val="666666"/>
                </a:solidFill>
                <a:effectLst/>
              </a:rPr>
              <a:t>Words should be arranged in alphabetical order, each on a separate line, and followed by its definition.</a:t>
            </a:r>
          </a:p>
          <a:p>
            <a:pPr algn="l" fontAlgn="base"/>
            <a:r>
              <a:rPr lang="en-US" sz="8800" b="0" i="0" dirty="0">
                <a:solidFill>
                  <a:srgbClr val="666666"/>
                </a:solidFill>
                <a:effectLst/>
              </a:rPr>
              <a:t>A glossary usually precedes the notes and bibliography or reference list. </a:t>
            </a:r>
          </a:p>
          <a:p>
            <a:pPr algn="l" fontAlgn="base"/>
            <a:r>
              <a:rPr lang="en-US" sz="8800" b="1" i="0" dirty="0">
                <a:solidFill>
                  <a:schemeClr val="accent2"/>
                </a:solidFill>
                <a:effectLst/>
              </a:rPr>
              <a:t>Does my book need a glossary? </a:t>
            </a:r>
          </a:p>
          <a:p>
            <a:pPr fontAlgn="base"/>
            <a:r>
              <a:rPr lang="en-US" sz="8800" dirty="0">
                <a:solidFill>
                  <a:srgbClr val="666666"/>
                </a:solidFill>
              </a:rPr>
              <a:t>Dependent on the genre of your book, target audience, and detail of your book. </a:t>
            </a:r>
          </a:p>
          <a:p>
            <a:pPr fontAlgn="base"/>
            <a:r>
              <a:rPr lang="en-US" sz="8800" dirty="0">
                <a:solidFill>
                  <a:srgbClr val="666666"/>
                </a:solidFill>
              </a:rPr>
              <a:t>Helps readers get the most out of your story</a:t>
            </a:r>
          </a:p>
          <a:p>
            <a:pPr algn="l" fontAlgn="base"/>
            <a:endParaRPr lang="en-US" sz="5000" b="0" i="0" dirty="0">
              <a:solidFill>
                <a:srgbClr val="666666"/>
              </a:solidFill>
              <a:effectLst/>
            </a:endParaRPr>
          </a:p>
          <a:p>
            <a:endParaRPr lang="en-US" dirty="0"/>
          </a:p>
        </p:txBody>
      </p:sp>
      <p:sp>
        <p:nvSpPr>
          <p:cNvPr id="5" name="Date Placeholder 4">
            <a:extLst>
              <a:ext uri="{FF2B5EF4-FFF2-40B4-BE49-F238E27FC236}">
                <a16:creationId xmlns:a16="http://schemas.microsoft.com/office/drawing/2014/main" id="{E276677E-3C22-7685-1D4F-B9C3958D2433}"/>
              </a:ext>
            </a:extLst>
          </p:cNvPr>
          <p:cNvSpPr>
            <a:spLocks noGrp="1"/>
          </p:cNvSpPr>
          <p:nvPr>
            <p:ph type="dt" sz="half" idx="10"/>
          </p:nvPr>
        </p:nvSpPr>
        <p:spPr/>
        <p:txBody>
          <a:bodyPr/>
          <a:lstStyle/>
          <a:p>
            <a:fld id="{6964165F-5B51-4CEC-88CA-4D64DFF05FC8}" type="datetime1">
              <a:rPr lang="en-US" smtClean="0"/>
              <a:t>7/16/2024</a:t>
            </a:fld>
            <a:endParaRPr lang="en-US" dirty="0"/>
          </a:p>
        </p:txBody>
      </p:sp>
      <p:sp>
        <p:nvSpPr>
          <p:cNvPr id="6" name="Footer Placeholder 5">
            <a:extLst>
              <a:ext uri="{FF2B5EF4-FFF2-40B4-BE49-F238E27FC236}">
                <a16:creationId xmlns:a16="http://schemas.microsoft.com/office/drawing/2014/main" id="{7C51EDAF-65C8-7C51-6301-F2BFA242F57A}"/>
              </a:ext>
            </a:extLst>
          </p:cNvPr>
          <p:cNvSpPr>
            <a:spLocks noGrp="1"/>
          </p:cNvSpPr>
          <p:nvPr>
            <p:ph type="ftr" sz="quarter" idx="11"/>
          </p:nvPr>
        </p:nvSpPr>
        <p:spPr/>
        <p:txBody>
          <a:bodyPr/>
          <a:lstStyle/>
          <a:p>
            <a:r>
              <a:rPr lang="en-US"/>
              <a:t>c Allen H. Mesch</a:t>
            </a:r>
            <a:endParaRPr lang="en-US" dirty="0"/>
          </a:p>
        </p:txBody>
      </p:sp>
      <p:sp>
        <p:nvSpPr>
          <p:cNvPr id="7" name="Slide Number Placeholder 6">
            <a:extLst>
              <a:ext uri="{FF2B5EF4-FFF2-40B4-BE49-F238E27FC236}">
                <a16:creationId xmlns:a16="http://schemas.microsoft.com/office/drawing/2014/main" id="{E204D497-23BE-B8EC-419B-206522C2C066}"/>
              </a:ext>
            </a:extLst>
          </p:cNvPr>
          <p:cNvSpPr>
            <a:spLocks noGrp="1"/>
          </p:cNvSpPr>
          <p:nvPr>
            <p:ph type="sldNum" sz="quarter" idx="12"/>
          </p:nvPr>
        </p:nvSpPr>
        <p:spPr/>
        <p:txBody>
          <a:bodyPr/>
          <a:lstStyle/>
          <a:p>
            <a:fld id="{1F646F3F-274D-499B-ABBE-824EB4ABDC3D}" type="slidenum">
              <a:rPr lang="en-US" smtClean="0"/>
              <a:t>60</a:t>
            </a:fld>
            <a:endParaRPr lang="en-US" dirty="0"/>
          </a:p>
        </p:txBody>
      </p:sp>
    </p:spTree>
    <p:extLst>
      <p:ext uri="{BB962C8B-B14F-4D97-AF65-F5344CB8AC3E}">
        <p14:creationId xmlns:p14="http://schemas.microsoft.com/office/powerpoint/2010/main" val="351772586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333A40BE-D989-FDA7-3E3A-D39EA6962F13}"/>
              </a:ext>
            </a:extLst>
          </p:cNvPr>
          <p:cNvSpPr>
            <a:spLocks noGrp="1"/>
          </p:cNvSpPr>
          <p:nvPr>
            <p:ph type="title"/>
          </p:nvPr>
        </p:nvSpPr>
        <p:spPr>
          <a:xfrm>
            <a:off x="609600" y="557785"/>
            <a:ext cx="10972800" cy="885254"/>
          </a:xfrm>
        </p:spPr>
        <p:txBody>
          <a:bodyPr>
            <a:normAutofit/>
          </a:bodyPr>
          <a:lstStyle/>
          <a:p>
            <a:r>
              <a:rPr lang="en-US" sz="4000" dirty="0"/>
              <a:t>Glossary – Part 1</a:t>
            </a:r>
          </a:p>
        </p:txBody>
      </p:sp>
      <p:sp>
        <p:nvSpPr>
          <p:cNvPr id="3" name="Content Placeholder 2">
            <a:extLst>
              <a:ext uri="{FF2B5EF4-FFF2-40B4-BE49-F238E27FC236}">
                <a16:creationId xmlns:a16="http://schemas.microsoft.com/office/drawing/2014/main" id="{E3F410C9-2C82-CD49-0AEA-AC8CA6A2AD23}"/>
              </a:ext>
            </a:extLst>
          </p:cNvPr>
          <p:cNvSpPr>
            <a:spLocks noGrp="1"/>
          </p:cNvSpPr>
          <p:nvPr>
            <p:ph idx="1"/>
          </p:nvPr>
        </p:nvSpPr>
        <p:spPr>
          <a:xfrm>
            <a:off x="609600" y="1741079"/>
            <a:ext cx="10972800" cy="4036534"/>
          </a:xfrm>
        </p:spPr>
        <p:txBody>
          <a:bodyPr>
            <a:normAutofit/>
          </a:bodyPr>
          <a:lstStyle/>
          <a:p>
            <a:pPr fontAlgn="base"/>
            <a:r>
              <a:rPr lang="en-US" sz="2200" dirty="0">
                <a:solidFill>
                  <a:srgbClr val="666666"/>
                </a:solidFill>
              </a:rPr>
              <a:t>In </a:t>
            </a:r>
            <a:r>
              <a:rPr lang="en-US" sz="2200" b="1" dirty="0">
                <a:solidFill>
                  <a:schemeClr val="accent2"/>
                </a:solidFill>
              </a:rPr>
              <a:t>Nonfiction</a:t>
            </a:r>
            <a:r>
              <a:rPr lang="en-US" sz="2200" dirty="0">
                <a:solidFill>
                  <a:srgbClr val="666666"/>
                </a:solidFill>
              </a:rPr>
              <a:t> books a glossary will be useful especially if your book is </a:t>
            </a:r>
            <a:r>
              <a:rPr lang="en-US" sz="2200" b="0" i="0" dirty="0">
                <a:solidFill>
                  <a:srgbClr val="666666"/>
                </a:solidFill>
                <a:effectLst/>
              </a:rPr>
              <a:t>difficult to read </a:t>
            </a:r>
          </a:p>
          <a:p>
            <a:pPr fontAlgn="base"/>
            <a:r>
              <a:rPr lang="en-US" sz="2200" b="0" i="0" dirty="0">
                <a:solidFill>
                  <a:srgbClr val="666666"/>
                </a:solidFill>
                <a:effectLst/>
              </a:rPr>
              <a:t>In </a:t>
            </a:r>
            <a:r>
              <a:rPr lang="en-US" sz="2200" b="1" i="0" dirty="0">
                <a:solidFill>
                  <a:schemeClr val="accent2"/>
                </a:solidFill>
                <a:effectLst/>
              </a:rPr>
              <a:t>Fiction</a:t>
            </a:r>
            <a:r>
              <a:rPr lang="en-US" sz="2200" b="0" i="0" dirty="0">
                <a:solidFill>
                  <a:srgbClr val="666666"/>
                </a:solidFill>
                <a:effectLst/>
              </a:rPr>
              <a:t> </a:t>
            </a:r>
            <a:r>
              <a:rPr lang="en-US" sz="2200" dirty="0">
                <a:solidFill>
                  <a:srgbClr val="666666"/>
                </a:solidFill>
              </a:rPr>
              <a:t>books a glossary outlines terms and shows their definitions to create a more enjoyable read. </a:t>
            </a:r>
          </a:p>
          <a:p>
            <a:pPr fontAlgn="base"/>
            <a:r>
              <a:rPr lang="en-US" sz="2200" b="0" i="0" dirty="0">
                <a:solidFill>
                  <a:srgbClr val="666666"/>
                </a:solidFill>
                <a:effectLst/>
              </a:rPr>
              <a:t>A glossary for fiction is like a family tree. </a:t>
            </a:r>
          </a:p>
          <a:p>
            <a:pPr algn="l" fontAlgn="base"/>
            <a:r>
              <a:rPr lang="en-US" sz="2200" b="0" i="0" dirty="0">
                <a:solidFill>
                  <a:srgbClr val="666666"/>
                </a:solidFill>
                <a:effectLst/>
              </a:rPr>
              <a:t>A family tree outlines family members and shows their relationship to each other with the intention of providing clarity.</a:t>
            </a:r>
          </a:p>
          <a:p>
            <a:pPr algn="l" fontAlgn="base"/>
            <a:r>
              <a:rPr lang="en-US" sz="2200" b="0" i="0" dirty="0">
                <a:solidFill>
                  <a:srgbClr val="666666"/>
                </a:solidFill>
                <a:effectLst/>
              </a:rPr>
              <a:t>Including a glossary can benefit readers’ reading comprehension, overall understanding, and enjoyment of the book. </a:t>
            </a:r>
          </a:p>
          <a:p>
            <a:endParaRPr lang="en-US" dirty="0"/>
          </a:p>
        </p:txBody>
      </p:sp>
      <p:sp>
        <p:nvSpPr>
          <p:cNvPr id="5" name="Date Placeholder 4">
            <a:extLst>
              <a:ext uri="{FF2B5EF4-FFF2-40B4-BE49-F238E27FC236}">
                <a16:creationId xmlns:a16="http://schemas.microsoft.com/office/drawing/2014/main" id="{BB3FF7E9-770F-7FC4-1DC0-5563F7F854DA}"/>
              </a:ext>
            </a:extLst>
          </p:cNvPr>
          <p:cNvSpPr>
            <a:spLocks noGrp="1"/>
          </p:cNvSpPr>
          <p:nvPr>
            <p:ph type="dt" sz="half" idx="10"/>
          </p:nvPr>
        </p:nvSpPr>
        <p:spPr/>
        <p:txBody>
          <a:bodyPr/>
          <a:lstStyle/>
          <a:p>
            <a:fld id="{6964165F-5B51-4CEC-88CA-4D64DFF05FC8}" type="datetime1">
              <a:rPr lang="en-US" smtClean="0"/>
              <a:t>7/16/2024</a:t>
            </a:fld>
            <a:endParaRPr lang="en-US" dirty="0"/>
          </a:p>
        </p:txBody>
      </p:sp>
      <p:sp>
        <p:nvSpPr>
          <p:cNvPr id="6" name="Footer Placeholder 5">
            <a:extLst>
              <a:ext uri="{FF2B5EF4-FFF2-40B4-BE49-F238E27FC236}">
                <a16:creationId xmlns:a16="http://schemas.microsoft.com/office/drawing/2014/main" id="{42851065-808F-05AD-D102-C5A23DED70E6}"/>
              </a:ext>
            </a:extLst>
          </p:cNvPr>
          <p:cNvSpPr>
            <a:spLocks noGrp="1"/>
          </p:cNvSpPr>
          <p:nvPr>
            <p:ph type="ftr" sz="quarter" idx="11"/>
          </p:nvPr>
        </p:nvSpPr>
        <p:spPr/>
        <p:txBody>
          <a:bodyPr/>
          <a:lstStyle/>
          <a:p>
            <a:r>
              <a:rPr lang="en-US"/>
              <a:t>c Allen H. Mesch</a:t>
            </a:r>
            <a:endParaRPr lang="en-US" dirty="0"/>
          </a:p>
        </p:txBody>
      </p:sp>
      <p:sp>
        <p:nvSpPr>
          <p:cNvPr id="7" name="Slide Number Placeholder 6">
            <a:extLst>
              <a:ext uri="{FF2B5EF4-FFF2-40B4-BE49-F238E27FC236}">
                <a16:creationId xmlns:a16="http://schemas.microsoft.com/office/drawing/2014/main" id="{44368B05-F821-4859-06E4-0BBC5402F91D}"/>
              </a:ext>
            </a:extLst>
          </p:cNvPr>
          <p:cNvSpPr>
            <a:spLocks noGrp="1"/>
          </p:cNvSpPr>
          <p:nvPr>
            <p:ph type="sldNum" sz="quarter" idx="12"/>
          </p:nvPr>
        </p:nvSpPr>
        <p:spPr/>
        <p:txBody>
          <a:bodyPr/>
          <a:lstStyle/>
          <a:p>
            <a:fld id="{1F646F3F-274D-499B-ABBE-824EB4ABDC3D}" type="slidenum">
              <a:rPr lang="en-US" smtClean="0"/>
              <a:t>61</a:t>
            </a:fld>
            <a:endParaRPr lang="en-US" dirty="0"/>
          </a:p>
        </p:txBody>
      </p:sp>
    </p:spTree>
    <p:extLst>
      <p:ext uri="{BB962C8B-B14F-4D97-AF65-F5344CB8AC3E}">
        <p14:creationId xmlns:p14="http://schemas.microsoft.com/office/powerpoint/2010/main" val="322220157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3" name="Background Fill">
            <a:extLst>
              <a:ext uri="{FF2B5EF4-FFF2-40B4-BE49-F238E27FC236}">
                <a16:creationId xmlns:a16="http://schemas.microsoft.com/office/drawing/2014/main" id="{B937640E-EF7A-4A6C-A950-D12B7D5C92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76ADA084-C86B-4F3C-8077-6A8999CC46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2" name="Title 1">
            <a:extLst>
              <a:ext uri="{FF2B5EF4-FFF2-40B4-BE49-F238E27FC236}">
                <a16:creationId xmlns:a16="http://schemas.microsoft.com/office/drawing/2014/main" id="{BCD7985E-130B-FAE4-545C-6C2E452EBA5F}"/>
              </a:ext>
            </a:extLst>
          </p:cNvPr>
          <p:cNvSpPr>
            <a:spLocks noGrp="1"/>
          </p:cNvSpPr>
          <p:nvPr>
            <p:ph type="title"/>
          </p:nvPr>
        </p:nvSpPr>
        <p:spPr>
          <a:xfrm>
            <a:off x="609600" y="257175"/>
            <a:ext cx="5369169" cy="738435"/>
          </a:xfrm>
        </p:spPr>
        <p:txBody>
          <a:bodyPr>
            <a:normAutofit fontScale="90000"/>
          </a:bodyPr>
          <a:lstStyle/>
          <a:p>
            <a:r>
              <a:rPr lang="en-US" dirty="0"/>
              <a:t>Acknowledgements</a:t>
            </a:r>
          </a:p>
        </p:txBody>
      </p:sp>
      <p:sp>
        <p:nvSpPr>
          <p:cNvPr id="3" name="Content Placeholder 2">
            <a:extLst>
              <a:ext uri="{FF2B5EF4-FFF2-40B4-BE49-F238E27FC236}">
                <a16:creationId xmlns:a16="http://schemas.microsoft.com/office/drawing/2014/main" id="{E338D6DD-D89D-0DD7-5E66-186DD0D4B569}"/>
              </a:ext>
            </a:extLst>
          </p:cNvPr>
          <p:cNvSpPr>
            <a:spLocks noGrp="1"/>
          </p:cNvSpPr>
          <p:nvPr>
            <p:ph idx="1"/>
          </p:nvPr>
        </p:nvSpPr>
        <p:spPr>
          <a:xfrm>
            <a:off x="533848" y="1186935"/>
            <a:ext cx="5827551" cy="4978089"/>
          </a:xfrm>
        </p:spPr>
        <p:txBody>
          <a:bodyPr anchor="t">
            <a:noAutofit/>
          </a:bodyPr>
          <a:lstStyle/>
          <a:p>
            <a:pPr>
              <a:lnSpc>
                <a:spcPct val="100000"/>
              </a:lnSpc>
            </a:pPr>
            <a:r>
              <a:rPr lang="en-US" dirty="0"/>
              <a:t>Certain principles determine acknowledgements</a:t>
            </a:r>
            <a:r>
              <a:rPr lang="en-US" b="0" i="0" dirty="0">
                <a:effectLst/>
              </a:rPr>
              <a:t>:</a:t>
            </a:r>
          </a:p>
          <a:p>
            <a:pPr marL="285750" indent="-285750">
              <a:lnSpc>
                <a:spcPct val="100000"/>
              </a:lnSpc>
              <a:buFont typeface="Arial" panose="020B0604020202020204" pitchFamily="34" charset="0"/>
              <a:buChar char="•"/>
            </a:pPr>
            <a:r>
              <a:rPr lang="en-US" dirty="0"/>
              <a:t>People who provided funding, investments, graphics, special information, specific illustrations, editors, people or groups who provided research materials, people who are mentioned in the book. </a:t>
            </a:r>
          </a:p>
          <a:p>
            <a:pPr marL="285750" indent="-285750">
              <a:lnSpc>
                <a:spcPct val="100000"/>
              </a:lnSpc>
              <a:buFont typeface="Arial" panose="020B0604020202020204" pitchFamily="34" charset="0"/>
              <a:buChar char="•"/>
            </a:pPr>
            <a:r>
              <a:rPr lang="en-US" b="0" i="0" dirty="0">
                <a:effectLst/>
              </a:rPr>
              <a:t>Your reasons for acknowledging someone should be correct. </a:t>
            </a:r>
          </a:p>
          <a:p>
            <a:pPr marL="285750" indent="-285750">
              <a:lnSpc>
                <a:spcPct val="100000"/>
              </a:lnSpc>
              <a:buFont typeface="Arial" panose="020B0604020202020204" pitchFamily="34" charset="0"/>
              <a:buChar char="•"/>
            </a:pPr>
            <a:r>
              <a:rPr lang="en-US" b="0" i="0" dirty="0">
                <a:effectLst/>
              </a:rPr>
              <a:t>If their contribution cannot be well defined, use generic phrases, such as “for their support,” “for their “guidance,” etc.</a:t>
            </a:r>
          </a:p>
          <a:p>
            <a:pPr marL="285750" indent="-285750">
              <a:lnSpc>
                <a:spcPct val="100000"/>
              </a:lnSpc>
              <a:buFont typeface="Arial" panose="020B0604020202020204" pitchFamily="34" charset="0"/>
              <a:buChar char="•"/>
            </a:pPr>
            <a:r>
              <a:rPr lang="en-US" dirty="0"/>
              <a:t>Obtain the concerned person’s approval before adding name.</a:t>
            </a:r>
          </a:p>
        </p:txBody>
      </p:sp>
      <p:sp>
        <p:nvSpPr>
          <p:cNvPr id="5" name="Date Placeholder 4">
            <a:extLst>
              <a:ext uri="{FF2B5EF4-FFF2-40B4-BE49-F238E27FC236}">
                <a16:creationId xmlns:a16="http://schemas.microsoft.com/office/drawing/2014/main" id="{81BEB1A3-E0CC-93FD-43AA-8DC58E6EC6CF}"/>
              </a:ext>
            </a:extLst>
          </p:cNvPr>
          <p:cNvSpPr>
            <a:spLocks noGrp="1"/>
          </p:cNvSpPr>
          <p:nvPr>
            <p:ph type="dt" sz="half" idx="10"/>
          </p:nvPr>
        </p:nvSpPr>
        <p:spPr>
          <a:xfrm>
            <a:off x="609600" y="6356350"/>
            <a:ext cx="2743200" cy="365125"/>
          </a:xfrm>
        </p:spPr>
        <p:txBody>
          <a:bodyPr>
            <a:normAutofit/>
          </a:bodyPr>
          <a:lstStyle/>
          <a:p>
            <a:pPr>
              <a:spcAft>
                <a:spcPts val="600"/>
              </a:spcAft>
            </a:pPr>
            <a:fld id="{6964165F-5B51-4CEC-88CA-4D64DFF05FC8}" type="datetime1">
              <a:rPr lang="en-US" smtClean="0"/>
              <a:pPr>
                <a:spcAft>
                  <a:spcPts val="600"/>
                </a:spcAft>
              </a:pPr>
              <a:t>7/16/2024</a:t>
            </a:fld>
            <a:endParaRPr lang="en-US" dirty="0"/>
          </a:p>
        </p:txBody>
      </p:sp>
      <p:pic>
        <p:nvPicPr>
          <p:cNvPr id="9" name="Picture 8" descr="One in a crowd">
            <a:extLst>
              <a:ext uri="{FF2B5EF4-FFF2-40B4-BE49-F238E27FC236}">
                <a16:creationId xmlns:a16="http://schemas.microsoft.com/office/drawing/2014/main" id="{AEBE926D-F070-7234-3DAC-23E97728AB22}"/>
              </a:ext>
            </a:extLst>
          </p:cNvPr>
          <p:cNvPicPr>
            <a:picLocks noChangeAspect="1"/>
          </p:cNvPicPr>
          <p:nvPr/>
        </p:nvPicPr>
        <p:blipFill rotWithShape="1">
          <a:blip r:embed="rId2"/>
          <a:srcRect l="22230" r="14039"/>
          <a:stretch/>
        </p:blipFill>
        <p:spPr>
          <a:xfrm>
            <a:off x="6364448" y="10"/>
            <a:ext cx="5827552" cy="6857990"/>
          </a:xfrm>
          <a:custGeom>
            <a:avLst/>
            <a:gdLst/>
            <a:ahLst/>
            <a:cxnLst/>
            <a:rect l="l" t="t" r="r" b="b"/>
            <a:pathLst>
              <a:path w="5827552" h="6858000">
                <a:moveTo>
                  <a:pt x="391440" y="4232571"/>
                </a:moveTo>
                <a:cubicBezTo>
                  <a:pt x="581049" y="4232571"/>
                  <a:pt x="734757" y="4386279"/>
                  <a:pt x="734757" y="4575888"/>
                </a:cubicBezTo>
                <a:cubicBezTo>
                  <a:pt x="734757" y="4765497"/>
                  <a:pt x="581049" y="4919205"/>
                  <a:pt x="391440" y="4919205"/>
                </a:cubicBezTo>
                <a:cubicBezTo>
                  <a:pt x="201831" y="4919205"/>
                  <a:pt x="48123" y="4765497"/>
                  <a:pt x="48123" y="4575888"/>
                </a:cubicBezTo>
                <a:cubicBezTo>
                  <a:pt x="48123" y="4386279"/>
                  <a:pt x="201831" y="4232571"/>
                  <a:pt x="391440" y="4232571"/>
                </a:cubicBezTo>
                <a:close/>
                <a:moveTo>
                  <a:pt x="247368" y="1806694"/>
                </a:moveTo>
                <a:cubicBezTo>
                  <a:pt x="383986" y="1806694"/>
                  <a:pt x="494736" y="1917444"/>
                  <a:pt x="494736" y="2054062"/>
                </a:cubicBezTo>
                <a:cubicBezTo>
                  <a:pt x="494736" y="2190680"/>
                  <a:pt x="383986" y="2301430"/>
                  <a:pt x="247368" y="2301430"/>
                </a:cubicBezTo>
                <a:cubicBezTo>
                  <a:pt x="110750" y="2301430"/>
                  <a:pt x="0" y="2190680"/>
                  <a:pt x="0" y="2054062"/>
                </a:cubicBezTo>
                <a:cubicBezTo>
                  <a:pt x="0" y="1917444"/>
                  <a:pt x="110750" y="1806694"/>
                  <a:pt x="247368" y="1806694"/>
                </a:cubicBezTo>
                <a:close/>
                <a:moveTo>
                  <a:pt x="247369" y="1294715"/>
                </a:moveTo>
                <a:cubicBezTo>
                  <a:pt x="326938" y="1294715"/>
                  <a:pt x="391441" y="1359218"/>
                  <a:pt x="391441" y="1438787"/>
                </a:cubicBezTo>
                <a:cubicBezTo>
                  <a:pt x="391441" y="1518356"/>
                  <a:pt x="326938" y="1582859"/>
                  <a:pt x="247369" y="1582859"/>
                </a:cubicBezTo>
                <a:cubicBezTo>
                  <a:pt x="167800" y="1582859"/>
                  <a:pt x="103297" y="1518356"/>
                  <a:pt x="103297" y="1438787"/>
                </a:cubicBezTo>
                <a:cubicBezTo>
                  <a:pt x="103297" y="1359218"/>
                  <a:pt x="167800" y="1294715"/>
                  <a:pt x="247369" y="1294715"/>
                </a:cubicBezTo>
                <a:close/>
                <a:moveTo>
                  <a:pt x="480671" y="0"/>
                </a:moveTo>
                <a:lnTo>
                  <a:pt x="5827552" y="0"/>
                </a:lnTo>
                <a:lnTo>
                  <a:pt x="5827552" y="6858000"/>
                </a:lnTo>
                <a:lnTo>
                  <a:pt x="5825818" y="6858000"/>
                </a:lnTo>
                <a:lnTo>
                  <a:pt x="236731" y="6858000"/>
                </a:lnTo>
                <a:lnTo>
                  <a:pt x="225831" y="6841105"/>
                </a:lnTo>
                <a:cubicBezTo>
                  <a:pt x="35993" y="6490332"/>
                  <a:pt x="58970" y="6027176"/>
                  <a:pt x="314550" y="5720066"/>
                </a:cubicBezTo>
                <a:cubicBezTo>
                  <a:pt x="1530043" y="4259025"/>
                  <a:pt x="615593" y="4079388"/>
                  <a:pt x="503588" y="3464278"/>
                </a:cubicBezTo>
                <a:cubicBezTo>
                  <a:pt x="330606" y="2514465"/>
                  <a:pt x="722867" y="2276432"/>
                  <a:pt x="675681" y="1809180"/>
                </a:cubicBezTo>
                <a:cubicBezTo>
                  <a:pt x="624359" y="1301070"/>
                  <a:pt x="219491" y="1102027"/>
                  <a:pt x="245003" y="646882"/>
                </a:cubicBezTo>
                <a:cubicBezTo>
                  <a:pt x="249830" y="424885"/>
                  <a:pt x="318025" y="228632"/>
                  <a:pt x="431196" y="64140"/>
                </a:cubicBezTo>
                <a:close/>
              </a:path>
            </a:pathLst>
          </a:custGeom>
        </p:spPr>
      </p:pic>
      <p:sp>
        <p:nvSpPr>
          <p:cNvPr id="6" name="Footer Placeholder 5">
            <a:extLst>
              <a:ext uri="{FF2B5EF4-FFF2-40B4-BE49-F238E27FC236}">
                <a16:creationId xmlns:a16="http://schemas.microsoft.com/office/drawing/2014/main" id="{DAA1D665-68BF-1CA2-80B7-F571D7DBDD2E}"/>
              </a:ext>
            </a:extLst>
          </p:cNvPr>
          <p:cNvSpPr>
            <a:spLocks noGrp="1"/>
          </p:cNvSpPr>
          <p:nvPr>
            <p:ph type="ftr" sz="quarter" idx="11"/>
          </p:nvPr>
        </p:nvSpPr>
        <p:spPr>
          <a:xfrm>
            <a:off x="6891250" y="6356350"/>
            <a:ext cx="3243350" cy="365125"/>
          </a:xfrm>
        </p:spPr>
        <p:txBody>
          <a:bodyPr>
            <a:normAutofit/>
          </a:bodyPr>
          <a:lstStyle/>
          <a:p>
            <a:pPr algn="l">
              <a:spcAft>
                <a:spcPts val="600"/>
              </a:spcAft>
            </a:pPr>
            <a:r>
              <a:rPr lang="en-US">
                <a:solidFill>
                  <a:srgbClr val="FFFFFF"/>
                </a:solidFill>
              </a:rPr>
              <a:t>c Allen H. Mesch</a:t>
            </a:r>
          </a:p>
        </p:txBody>
      </p:sp>
      <p:sp>
        <p:nvSpPr>
          <p:cNvPr id="7" name="Slide Number Placeholder 6">
            <a:extLst>
              <a:ext uri="{FF2B5EF4-FFF2-40B4-BE49-F238E27FC236}">
                <a16:creationId xmlns:a16="http://schemas.microsoft.com/office/drawing/2014/main" id="{00B552C1-1079-C6B0-5631-B626A787CFA7}"/>
              </a:ext>
            </a:extLst>
          </p:cNvPr>
          <p:cNvSpPr>
            <a:spLocks noGrp="1"/>
          </p:cNvSpPr>
          <p:nvPr>
            <p:ph type="sldNum" sz="quarter" idx="12"/>
          </p:nvPr>
        </p:nvSpPr>
        <p:spPr>
          <a:xfrm>
            <a:off x="10134600" y="6356350"/>
            <a:ext cx="1447800" cy="365125"/>
          </a:xfrm>
        </p:spPr>
        <p:txBody>
          <a:bodyPr>
            <a:normAutofit/>
          </a:bodyPr>
          <a:lstStyle/>
          <a:p>
            <a:pPr>
              <a:spcAft>
                <a:spcPts val="600"/>
              </a:spcAft>
            </a:pPr>
            <a:fld id="{1F646F3F-274D-499B-ABBE-824EB4ABDC3D}" type="slidenum">
              <a:rPr lang="en-US">
                <a:solidFill>
                  <a:srgbClr val="FFFFFF"/>
                </a:solidFill>
              </a:rPr>
              <a:pPr>
                <a:spcAft>
                  <a:spcPts val="600"/>
                </a:spcAft>
              </a:pPr>
              <a:t>62</a:t>
            </a:fld>
            <a:endParaRPr lang="en-US">
              <a:solidFill>
                <a:srgbClr val="FFFFFF"/>
              </a:solidFill>
            </a:endParaRPr>
          </a:p>
        </p:txBody>
      </p:sp>
    </p:spTree>
    <p:extLst>
      <p:ext uri="{BB962C8B-B14F-4D97-AF65-F5344CB8AC3E}">
        <p14:creationId xmlns:p14="http://schemas.microsoft.com/office/powerpoint/2010/main" val="111591205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586219B2-9085-CD6F-827E-5C004C58CA4A}"/>
              </a:ext>
            </a:extLst>
          </p:cNvPr>
          <p:cNvSpPr>
            <a:spLocks noGrp="1"/>
          </p:cNvSpPr>
          <p:nvPr>
            <p:ph type="title"/>
          </p:nvPr>
        </p:nvSpPr>
        <p:spPr>
          <a:xfrm>
            <a:off x="609600" y="325845"/>
            <a:ext cx="10972800" cy="858892"/>
          </a:xfrm>
        </p:spPr>
        <p:txBody>
          <a:bodyPr>
            <a:normAutofit/>
          </a:bodyPr>
          <a:lstStyle/>
          <a:p>
            <a:r>
              <a:rPr lang="en-US" sz="4000" dirty="0"/>
              <a:t>How to Write a Book Acknowledgement</a:t>
            </a:r>
          </a:p>
        </p:txBody>
      </p:sp>
      <p:sp>
        <p:nvSpPr>
          <p:cNvPr id="3" name="Content Placeholder 2">
            <a:extLst>
              <a:ext uri="{FF2B5EF4-FFF2-40B4-BE49-F238E27FC236}">
                <a16:creationId xmlns:a16="http://schemas.microsoft.com/office/drawing/2014/main" id="{6541F415-4E2F-F6D2-031C-95ED431E10D8}"/>
              </a:ext>
            </a:extLst>
          </p:cNvPr>
          <p:cNvSpPr>
            <a:spLocks noGrp="1"/>
          </p:cNvSpPr>
          <p:nvPr>
            <p:ph idx="1"/>
          </p:nvPr>
        </p:nvSpPr>
        <p:spPr>
          <a:xfrm>
            <a:off x="609600" y="1539533"/>
            <a:ext cx="10972800" cy="4706721"/>
          </a:xfrm>
        </p:spPr>
        <p:txBody>
          <a:bodyPr>
            <a:normAutofit fontScale="85000" lnSpcReduction="10000"/>
          </a:bodyPr>
          <a:lstStyle/>
          <a:p>
            <a:pPr algn="l" fontAlgn="base"/>
            <a:r>
              <a:rPr lang="en-US" sz="2400" b="1" i="0" dirty="0">
                <a:solidFill>
                  <a:schemeClr val="accent2"/>
                </a:solidFill>
                <a:effectLst/>
              </a:rPr>
              <a:t>Step 1:</a:t>
            </a:r>
            <a:r>
              <a:rPr lang="en-US" sz="2400" b="0" i="0" dirty="0">
                <a:solidFill>
                  <a:srgbClr val="000000"/>
                </a:solidFill>
                <a:effectLst/>
              </a:rPr>
              <a:t> Make a list of each person who in any way inspired you, contributed to your knowledge, influenced you, or helped you in the creation of your book. </a:t>
            </a:r>
          </a:p>
          <a:p>
            <a:pPr algn="l" fontAlgn="base"/>
            <a:r>
              <a:rPr lang="en-US" sz="2400" b="0" i="0" dirty="0">
                <a:solidFill>
                  <a:srgbClr val="000000"/>
                </a:solidFill>
                <a:effectLst/>
              </a:rPr>
              <a:t>You can simply list the name of each person or organization you are acknowledging or include a description of their contribution. </a:t>
            </a:r>
          </a:p>
          <a:p>
            <a:pPr algn="l" fontAlgn="base"/>
            <a:r>
              <a:rPr lang="en-US" sz="2400" b="1" i="0" dirty="0">
                <a:solidFill>
                  <a:schemeClr val="accent2"/>
                </a:solidFill>
                <a:effectLst/>
              </a:rPr>
              <a:t>Step 2:</a:t>
            </a:r>
            <a:r>
              <a:rPr lang="en-US" sz="2400" b="0" i="0" dirty="0">
                <a:solidFill>
                  <a:srgbClr val="000000"/>
                </a:solidFill>
                <a:effectLst/>
              </a:rPr>
              <a:t> Review and condense list. Acknowledgments are one paragraph to one page long.</a:t>
            </a:r>
          </a:p>
          <a:p>
            <a:pPr algn="l" fontAlgn="base"/>
            <a:r>
              <a:rPr lang="en-US" sz="2400" b="1" i="0" dirty="0">
                <a:solidFill>
                  <a:schemeClr val="accent2"/>
                </a:solidFill>
                <a:effectLst/>
              </a:rPr>
              <a:t>Step 3:</a:t>
            </a:r>
            <a:r>
              <a:rPr lang="en-US" sz="2400" b="0" i="0" dirty="0">
                <a:solidFill>
                  <a:schemeClr val="accent2"/>
                </a:solidFill>
                <a:effectLst/>
              </a:rPr>
              <a:t>  </a:t>
            </a:r>
            <a:r>
              <a:rPr lang="en-US" sz="2400" b="0" i="0" dirty="0">
                <a:solidFill>
                  <a:srgbClr val="000000"/>
                </a:solidFill>
                <a:effectLst/>
              </a:rPr>
              <a:t>List everyone after one sentence of thanks. You can also write a special thank you specifically for any individual or organization.</a:t>
            </a:r>
          </a:p>
          <a:p>
            <a:pPr algn="l" fontAlgn="base"/>
            <a:r>
              <a:rPr lang="en-US" sz="2400" b="1" i="0" dirty="0">
                <a:solidFill>
                  <a:schemeClr val="accent2"/>
                </a:solidFill>
                <a:effectLst/>
              </a:rPr>
              <a:t>Step 4:</a:t>
            </a:r>
            <a:r>
              <a:rPr lang="en-US" sz="2400" b="0" i="0" dirty="0">
                <a:solidFill>
                  <a:srgbClr val="000000"/>
                </a:solidFill>
                <a:effectLst/>
              </a:rPr>
              <a:t> Have peers or associates review your page for their input.</a:t>
            </a:r>
          </a:p>
          <a:p>
            <a:pPr algn="l" fontAlgn="base"/>
            <a:r>
              <a:rPr lang="en-US" sz="2400" b="1" i="0" dirty="0">
                <a:solidFill>
                  <a:schemeClr val="accent2"/>
                </a:solidFill>
                <a:effectLst/>
              </a:rPr>
              <a:t>Step 5:</a:t>
            </a:r>
            <a:r>
              <a:rPr lang="en-US" sz="2400" b="0" i="0" dirty="0">
                <a:solidFill>
                  <a:srgbClr val="000000"/>
                </a:solidFill>
                <a:effectLst/>
              </a:rPr>
              <a:t> Proofread your acknowledgment.</a:t>
            </a:r>
          </a:p>
          <a:p>
            <a:pPr algn="l" fontAlgn="base"/>
            <a:r>
              <a:rPr lang="en-US" sz="2400" b="1" dirty="0">
                <a:solidFill>
                  <a:schemeClr val="accent2"/>
                </a:solidFill>
              </a:rPr>
              <a:t>Step 6:</a:t>
            </a:r>
            <a:r>
              <a:rPr lang="en-US" sz="2400" b="0" i="0" dirty="0">
                <a:solidFill>
                  <a:srgbClr val="000000"/>
                </a:solidFill>
                <a:effectLst/>
              </a:rPr>
              <a:t> Send each person or organization on your list a thank you note and a copy of your book letting them know their name is under the acknowledgments. </a:t>
            </a:r>
          </a:p>
          <a:p>
            <a:pPr algn="l" fontAlgn="base"/>
            <a:r>
              <a:rPr lang="en-US" sz="2400" b="0" i="0" dirty="0">
                <a:solidFill>
                  <a:srgbClr val="000000"/>
                </a:solidFill>
                <a:effectLst/>
              </a:rPr>
              <a:t>They will spread the word about your book.</a:t>
            </a:r>
            <a:endParaRPr lang="en-US" sz="2400" dirty="0"/>
          </a:p>
          <a:p>
            <a:endParaRPr lang="en-US" dirty="0"/>
          </a:p>
        </p:txBody>
      </p:sp>
      <p:sp>
        <p:nvSpPr>
          <p:cNvPr id="5" name="Date Placeholder 4">
            <a:extLst>
              <a:ext uri="{FF2B5EF4-FFF2-40B4-BE49-F238E27FC236}">
                <a16:creationId xmlns:a16="http://schemas.microsoft.com/office/drawing/2014/main" id="{37CD85B4-831A-CA07-E77C-07D6D7F2F908}"/>
              </a:ext>
            </a:extLst>
          </p:cNvPr>
          <p:cNvSpPr>
            <a:spLocks noGrp="1"/>
          </p:cNvSpPr>
          <p:nvPr>
            <p:ph type="dt" sz="half" idx="10"/>
          </p:nvPr>
        </p:nvSpPr>
        <p:spPr/>
        <p:txBody>
          <a:bodyPr/>
          <a:lstStyle/>
          <a:p>
            <a:fld id="{6964165F-5B51-4CEC-88CA-4D64DFF05FC8}" type="datetime1">
              <a:rPr lang="en-US" smtClean="0"/>
              <a:t>7/16/2024</a:t>
            </a:fld>
            <a:endParaRPr lang="en-US" dirty="0"/>
          </a:p>
        </p:txBody>
      </p:sp>
      <p:sp>
        <p:nvSpPr>
          <p:cNvPr id="6" name="Footer Placeholder 5">
            <a:extLst>
              <a:ext uri="{FF2B5EF4-FFF2-40B4-BE49-F238E27FC236}">
                <a16:creationId xmlns:a16="http://schemas.microsoft.com/office/drawing/2014/main" id="{DBA20B7D-57B0-7D6B-4020-84C204B243F7}"/>
              </a:ext>
            </a:extLst>
          </p:cNvPr>
          <p:cNvSpPr>
            <a:spLocks noGrp="1"/>
          </p:cNvSpPr>
          <p:nvPr>
            <p:ph type="ftr" sz="quarter" idx="11"/>
          </p:nvPr>
        </p:nvSpPr>
        <p:spPr/>
        <p:txBody>
          <a:bodyPr/>
          <a:lstStyle/>
          <a:p>
            <a:r>
              <a:rPr lang="en-US"/>
              <a:t>c Allen H. Mesch</a:t>
            </a:r>
            <a:endParaRPr lang="en-US" dirty="0"/>
          </a:p>
        </p:txBody>
      </p:sp>
      <p:sp>
        <p:nvSpPr>
          <p:cNvPr id="7" name="Slide Number Placeholder 6">
            <a:extLst>
              <a:ext uri="{FF2B5EF4-FFF2-40B4-BE49-F238E27FC236}">
                <a16:creationId xmlns:a16="http://schemas.microsoft.com/office/drawing/2014/main" id="{7DB813C5-AB5F-5134-4FA6-AD6CB8226934}"/>
              </a:ext>
            </a:extLst>
          </p:cNvPr>
          <p:cNvSpPr>
            <a:spLocks noGrp="1"/>
          </p:cNvSpPr>
          <p:nvPr>
            <p:ph type="sldNum" sz="quarter" idx="12"/>
          </p:nvPr>
        </p:nvSpPr>
        <p:spPr/>
        <p:txBody>
          <a:bodyPr/>
          <a:lstStyle/>
          <a:p>
            <a:fld id="{1F646F3F-274D-499B-ABBE-824EB4ABDC3D}" type="slidenum">
              <a:rPr lang="en-US" smtClean="0"/>
              <a:t>63</a:t>
            </a:fld>
            <a:endParaRPr lang="en-US" dirty="0"/>
          </a:p>
        </p:txBody>
      </p:sp>
    </p:spTree>
    <p:extLst>
      <p:ext uri="{BB962C8B-B14F-4D97-AF65-F5344CB8AC3E}">
        <p14:creationId xmlns:p14="http://schemas.microsoft.com/office/powerpoint/2010/main" val="229226202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7985E-130B-FAE4-545C-6C2E452EBA5F}"/>
              </a:ext>
            </a:extLst>
          </p:cNvPr>
          <p:cNvSpPr>
            <a:spLocks noGrp="1"/>
          </p:cNvSpPr>
          <p:nvPr>
            <p:ph type="title"/>
          </p:nvPr>
        </p:nvSpPr>
        <p:spPr>
          <a:xfrm>
            <a:off x="609600" y="363089"/>
            <a:ext cx="10972800" cy="704346"/>
          </a:xfrm>
        </p:spPr>
        <p:txBody>
          <a:bodyPr>
            <a:normAutofit/>
          </a:bodyPr>
          <a:lstStyle/>
          <a:p>
            <a:r>
              <a:rPr lang="en-US" sz="4000" dirty="0"/>
              <a:t>Author Biography – Part 2</a:t>
            </a:r>
          </a:p>
        </p:txBody>
      </p:sp>
      <p:sp>
        <p:nvSpPr>
          <p:cNvPr id="3" name="Content Placeholder 2">
            <a:extLst>
              <a:ext uri="{FF2B5EF4-FFF2-40B4-BE49-F238E27FC236}">
                <a16:creationId xmlns:a16="http://schemas.microsoft.com/office/drawing/2014/main" id="{E338D6DD-D89D-0DD7-5E66-186DD0D4B569}"/>
              </a:ext>
            </a:extLst>
          </p:cNvPr>
          <p:cNvSpPr>
            <a:spLocks noGrp="1"/>
          </p:cNvSpPr>
          <p:nvPr>
            <p:ph idx="1"/>
          </p:nvPr>
        </p:nvSpPr>
        <p:spPr>
          <a:xfrm>
            <a:off x="609600" y="1171977"/>
            <a:ext cx="6654085" cy="4816303"/>
          </a:xfrm>
        </p:spPr>
        <p:txBody>
          <a:bodyPr>
            <a:noAutofit/>
          </a:bodyPr>
          <a:lstStyle/>
          <a:p>
            <a:pPr algn="l"/>
            <a:r>
              <a:rPr lang="en-US" b="0" i="0" dirty="0">
                <a:solidFill>
                  <a:srgbClr val="2A2A2A"/>
                </a:solidFill>
                <a:effectLst/>
              </a:rPr>
              <a:t>1. </a:t>
            </a:r>
            <a:r>
              <a:rPr lang="en-US" sz="2200" b="0" i="0" dirty="0">
                <a:solidFill>
                  <a:srgbClr val="2A2A2A"/>
                </a:solidFill>
                <a:effectLst/>
              </a:rPr>
              <a:t>Start with the facts readers need to know</a:t>
            </a:r>
          </a:p>
          <a:p>
            <a:pPr marL="571500" lvl="1" indent="-342900">
              <a:buFont typeface="+mj-lt"/>
              <a:buAutoNum type="alphaLcPeriod"/>
            </a:pPr>
            <a:r>
              <a:rPr lang="en-US" sz="2200" b="0" i="0" dirty="0">
                <a:solidFill>
                  <a:srgbClr val="2A2A2A"/>
                </a:solidFill>
                <a:effectLst/>
              </a:rPr>
              <a:t>Begin with an opening byline that quickly summarizes your profile and your most recent release. </a:t>
            </a:r>
          </a:p>
          <a:p>
            <a:pPr algn="l"/>
            <a:r>
              <a:rPr lang="en-US" sz="2200" b="0" i="0" dirty="0">
                <a:solidFill>
                  <a:srgbClr val="2A2A2A"/>
                </a:solidFill>
                <a:effectLst/>
              </a:rPr>
              <a:t>2. Add relevant biographical details</a:t>
            </a:r>
          </a:p>
          <a:p>
            <a:pPr marL="571500" lvl="1" indent="-342900">
              <a:buFont typeface="+mj-lt"/>
              <a:buAutoNum type="alphaLcPeriod"/>
            </a:pPr>
            <a:r>
              <a:rPr lang="en-US" sz="2200" dirty="0">
                <a:solidFill>
                  <a:srgbClr val="2A2A2A"/>
                </a:solidFill>
              </a:rPr>
              <a:t>Introduce yourself and </a:t>
            </a:r>
            <a:r>
              <a:rPr lang="en-US" sz="2200" b="0" i="0" dirty="0">
                <a:solidFill>
                  <a:srgbClr val="2A2A2A"/>
                </a:solidFill>
                <a:effectLst/>
              </a:rPr>
              <a:t>introduce readers to your body of work</a:t>
            </a:r>
          </a:p>
          <a:p>
            <a:pPr marL="571500" lvl="1" indent="-342900">
              <a:buFont typeface="+mj-lt"/>
              <a:buAutoNum type="alphaLcPeriod"/>
            </a:pPr>
            <a:r>
              <a:rPr lang="en-US" sz="2200" dirty="0">
                <a:solidFill>
                  <a:srgbClr val="2A2A2A"/>
                </a:solidFill>
              </a:rPr>
              <a:t>S</a:t>
            </a:r>
            <a:r>
              <a:rPr lang="en-US" sz="2200" b="0" i="0" dirty="0">
                <a:solidFill>
                  <a:srgbClr val="2A2A2A"/>
                </a:solidFill>
                <a:effectLst/>
              </a:rPr>
              <a:t>hare a little about your writing history. </a:t>
            </a:r>
          </a:p>
          <a:p>
            <a:pPr marL="571500" lvl="1" indent="-342900">
              <a:buFont typeface="+mj-lt"/>
              <a:buAutoNum type="alphaLcPeriod"/>
            </a:pPr>
            <a:r>
              <a:rPr lang="en-US" sz="2200" dirty="0">
                <a:solidFill>
                  <a:srgbClr val="2A2A2A"/>
                </a:solidFill>
              </a:rPr>
              <a:t>Mention </a:t>
            </a:r>
            <a:r>
              <a:rPr lang="en-US" sz="2200" b="0" i="0" dirty="0">
                <a:solidFill>
                  <a:srgbClr val="2A2A2A"/>
                </a:solidFill>
                <a:effectLst/>
              </a:rPr>
              <a:t>other titles that you’ve released</a:t>
            </a:r>
          </a:p>
          <a:p>
            <a:pPr marL="571500" lvl="1" indent="-342900">
              <a:buFont typeface="+mj-lt"/>
              <a:buAutoNum type="alphaLcPeriod"/>
            </a:pPr>
            <a:r>
              <a:rPr lang="en-US" sz="2200" b="0" i="0" dirty="0">
                <a:solidFill>
                  <a:srgbClr val="2A2A2A"/>
                </a:solidFill>
                <a:effectLst/>
              </a:rPr>
              <a:t>May also want to include any personal connections to your work and why they’re relevant. </a:t>
            </a:r>
          </a:p>
          <a:p>
            <a:pPr algn="l"/>
            <a:endParaRPr lang="en-US" sz="1600" b="0" i="0" dirty="0">
              <a:solidFill>
                <a:srgbClr val="2A2A2A"/>
              </a:solidFill>
              <a:effectLst/>
              <a:latin typeface="Lora" pitchFamily="2" charset="0"/>
            </a:endParaRPr>
          </a:p>
        </p:txBody>
      </p:sp>
      <p:sp>
        <p:nvSpPr>
          <p:cNvPr id="5" name="Date Placeholder 4">
            <a:extLst>
              <a:ext uri="{FF2B5EF4-FFF2-40B4-BE49-F238E27FC236}">
                <a16:creationId xmlns:a16="http://schemas.microsoft.com/office/drawing/2014/main" id="{81BEB1A3-E0CC-93FD-43AA-8DC58E6EC6CF}"/>
              </a:ext>
            </a:extLst>
          </p:cNvPr>
          <p:cNvSpPr>
            <a:spLocks noGrp="1"/>
          </p:cNvSpPr>
          <p:nvPr>
            <p:ph type="dt" sz="half" idx="10"/>
          </p:nvPr>
        </p:nvSpPr>
        <p:spPr/>
        <p:txBody>
          <a:bodyPr/>
          <a:lstStyle/>
          <a:p>
            <a:fld id="{6964165F-5B51-4CEC-88CA-4D64DFF05FC8}" type="datetime1">
              <a:rPr lang="en-US" smtClean="0"/>
              <a:t>7/16/2024</a:t>
            </a:fld>
            <a:endParaRPr lang="en-US" dirty="0"/>
          </a:p>
        </p:txBody>
      </p:sp>
      <p:sp>
        <p:nvSpPr>
          <p:cNvPr id="6" name="Footer Placeholder 5">
            <a:extLst>
              <a:ext uri="{FF2B5EF4-FFF2-40B4-BE49-F238E27FC236}">
                <a16:creationId xmlns:a16="http://schemas.microsoft.com/office/drawing/2014/main" id="{DAA1D665-68BF-1CA2-80B7-F571D7DBDD2E}"/>
              </a:ext>
            </a:extLst>
          </p:cNvPr>
          <p:cNvSpPr>
            <a:spLocks noGrp="1"/>
          </p:cNvSpPr>
          <p:nvPr>
            <p:ph type="ftr" sz="quarter" idx="11"/>
          </p:nvPr>
        </p:nvSpPr>
        <p:spPr/>
        <p:txBody>
          <a:bodyPr/>
          <a:lstStyle/>
          <a:p>
            <a:r>
              <a:rPr lang="en-US" dirty="0"/>
              <a:t>c Allen H. Mesch</a:t>
            </a:r>
          </a:p>
        </p:txBody>
      </p:sp>
      <p:sp>
        <p:nvSpPr>
          <p:cNvPr id="7" name="Slide Number Placeholder 6">
            <a:extLst>
              <a:ext uri="{FF2B5EF4-FFF2-40B4-BE49-F238E27FC236}">
                <a16:creationId xmlns:a16="http://schemas.microsoft.com/office/drawing/2014/main" id="{00B552C1-1079-C6B0-5631-B626A787CFA7}"/>
              </a:ext>
            </a:extLst>
          </p:cNvPr>
          <p:cNvSpPr>
            <a:spLocks noGrp="1"/>
          </p:cNvSpPr>
          <p:nvPr>
            <p:ph type="sldNum" sz="quarter" idx="12"/>
          </p:nvPr>
        </p:nvSpPr>
        <p:spPr/>
        <p:txBody>
          <a:bodyPr/>
          <a:lstStyle/>
          <a:p>
            <a:fld id="{1F646F3F-274D-499B-ABBE-824EB4ABDC3D}" type="slidenum">
              <a:rPr lang="en-US" smtClean="0"/>
              <a:t>64</a:t>
            </a:fld>
            <a:endParaRPr lang="en-US" dirty="0"/>
          </a:p>
        </p:txBody>
      </p:sp>
      <p:sp>
        <p:nvSpPr>
          <p:cNvPr id="8" name="TextBox 7">
            <a:extLst>
              <a:ext uri="{FF2B5EF4-FFF2-40B4-BE49-F238E27FC236}">
                <a16:creationId xmlns:a16="http://schemas.microsoft.com/office/drawing/2014/main" id="{B8A7BEEF-E4E1-0B5C-F095-D09DA533F218}"/>
              </a:ext>
            </a:extLst>
          </p:cNvPr>
          <p:cNvSpPr txBox="1"/>
          <p:nvPr/>
        </p:nvSpPr>
        <p:spPr>
          <a:xfrm>
            <a:off x="7524870" y="6092822"/>
            <a:ext cx="3569247" cy="338554"/>
          </a:xfrm>
          <a:prstGeom prst="rect">
            <a:avLst/>
          </a:prstGeom>
          <a:noFill/>
        </p:spPr>
        <p:txBody>
          <a:bodyPr wrap="none" rtlCol="0">
            <a:spAutoFit/>
          </a:bodyPr>
          <a:lstStyle/>
          <a:p>
            <a:r>
              <a:rPr lang="en-US" sz="1600" dirty="0"/>
              <a:t>https://blog.reedsy.com/author-bio/</a:t>
            </a:r>
          </a:p>
        </p:txBody>
      </p:sp>
      <p:pic>
        <p:nvPicPr>
          <p:cNvPr id="13" name="Picture 12">
            <a:extLst>
              <a:ext uri="{FF2B5EF4-FFF2-40B4-BE49-F238E27FC236}">
                <a16:creationId xmlns:a16="http://schemas.microsoft.com/office/drawing/2014/main" id="{A4391869-9026-D748-8CE9-D43D21E9CD1A}"/>
              </a:ext>
            </a:extLst>
          </p:cNvPr>
          <p:cNvPicPr>
            <a:picLocks noChangeAspect="1"/>
          </p:cNvPicPr>
          <p:nvPr/>
        </p:nvPicPr>
        <p:blipFill rotWithShape="1">
          <a:blip r:embed="rId2">
            <a:extLst>
              <a:ext uri="{28A0092B-C50C-407E-A947-70E740481C1C}">
                <a14:useLocalDpi xmlns:a14="http://schemas.microsoft.com/office/drawing/2010/main" val="0"/>
              </a:ext>
            </a:extLst>
          </a:blip>
          <a:srcRect l="15017" r="6553" b="29293"/>
          <a:stretch/>
        </p:blipFill>
        <p:spPr>
          <a:xfrm>
            <a:off x="7252093" y="1171977"/>
            <a:ext cx="4114800" cy="3485263"/>
          </a:xfrm>
          <a:prstGeom prst="rect">
            <a:avLst/>
          </a:prstGeom>
        </p:spPr>
      </p:pic>
    </p:spTree>
    <p:extLst>
      <p:ext uri="{BB962C8B-B14F-4D97-AF65-F5344CB8AC3E}">
        <p14:creationId xmlns:p14="http://schemas.microsoft.com/office/powerpoint/2010/main" val="311710290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69201B77-FADE-A8FD-F7DD-2469741035A7}"/>
              </a:ext>
            </a:extLst>
          </p:cNvPr>
          <p:cNvSpPr>
            <a:spLocks noGrp="1"/>
          </p:cNvSpPr>
          <p:nvPr>
            <p:ph type="title"/>
          </p:nvPr>
        </p:nvSpPr>
        <p:spPr>
          <a:xfrm>
            <a:off x="609600" y="389110"/>
            <a:ext cx="10972800" cy="879130"/>
          </a:xfrm>
        </p:spPr>
        <p:txBody>
          <a:bodyPr/>
          <a:lstStyle/>
          <a:p>
            <a:r>
              <a:rPr lang="en-US" dirty="0"/>
              <a:t>Author Biography – Part 2</a:t>
            </a:r>
          </a:p>
        </p:txBody>
      </p:sp>
      <p:sp>
        <p:nvSpPr>
          <p:cNvPr id="3" name="Content Placeholder 2">
            <a:extLst>
              <a:ext uri="{FF2B5EF4-FFF2-40B4-BE49-F238E27FC236}">
                <a16:creationId xmlns:a16="http://schemas.microsoft.com/office/drawing/2014/main" id="{E51C2EA6-BBA6-5F88-47DE-6B04D4AD93A5}"/>
              </a:ext>
            </a:extLst>
          </p:cNvPr>
          <p:cNvSpPr>
            <a:spLocks noGrp="1"/>
          </p:cNvSpPr>
          <p:nvPr>
            <p:ph idx="1"/>
          </p:nvPr>
        </p:nvSpPr>
        <p:spPr>
          <a:xfrm>
            <a:off x="395286" y="1268240"/>
            <a:ext cx="8426741" cy="4952256"/>
          </a:xfrm>
        </p:spPr>
        <p:txBody>
          <a:bodyPr>
            <a:noAutofit/>
          </a:bodyPr>
          <a:lstStyle/>
          <a:p>
            <a:pPr algn="l"/>
            <a:r>
              <a:rPr lang="en-US" b="0" i="0" dirty="0">
                <a:solidFill>
                  <a:srgbClr val="2A2A2A"/>
                </a:solidFill>
                <a:effectLst/>
              </a:rPr>
              <a:t>3</a:t>
            </a:r>
            <a:r>
              <a:rPr lang="en-US" sz="2200" b="0" i="0" dirty="0">
                <a:solidFill>
                  <a:srgbClr val="2A2A2A"/>
                </a:solidFill>
                <a:effectLst/>
              </a:rPr>
              <a:t>. Wow them with your credentials</a:t>
            </a:r>
          </a:p>
          <a:p>
            <a:pPr marL="571500" lvl="1" indent="-342900">
              <a:buFont typeface="+mj-lt"/>
              <a:buAutoNum type="alphaLcPeriod"/>
            </a:pPr>
            <a:r>
              <a:rPr lang="en-US" sz="2200" b="0" i="0" dirty="0">
                <a:solidFill>
                  <a:srgbClr val="2A2A2A"/>
                </a:solidFill>
                <a:effectLst/>
              </a:rPr>
              <a:t>Show your qualifications and credibility so that a reader will feel validated in choosing </a:t>
            </a:r>
            <a:r>
              <a:rPr lang="en-US" sz="2200" b="0" i="1" dirty="0">
                <a:solidFill>
                  <a:srgbClr val="2A2A2A"/>
                </a:solidFill>
                <a:effectLst/>
              </a:rPr>
              <a:t>your</a:t>
            </a:r>
            <a:r>
              <a:rPr lang="en-US" sz="2200" b="0" i="0" dirty="0">
                <a:solidFill>
                  <a:srgbClr val="2A2A2A"/>
                </a:solidFill>
                <a:effectLst/>
              </a:rPr>
              <a:t> book to read</a:t>
            </a:r>
          </a:p>
          <a:p>
            <a:pPr marL="571500" lvl="1" indent="-342900">
              <a:buFont typeface="+mj-lt"/>
              <a:buAutoNum type="alphaLcPeriod"/>
            </a:pPr>
            <a:r>
              <a:rPr lang="en-US" sz="2200" b="0" i="0" dirty="0">
                <a:solidFill>
                  <a:srgbClr val="2A2A2A"/>
                </a:solidFill>
                <a:effectLst/>
              </a:rPr>
              <a:t>Stick to credentials that </a:t>
            </a:r>
            <a:r>
              <a:rPr lang="en-US" sz="2200" b="1" dirty="0">
                <a:solidFill>
                  <a:schemeClr val="accent3">
                    <a:lumMod val="75000"/>
                  </a:schemeClr>
                </a:solidFill>
                <a:effectLst/>
              </a:rPr>
              <a:t>directly</a:t>
            </a:r>
            <a:r>
              <a:rPr lang="en-US" sz="2200" b="1" i="1" dirty="0">
                <a:solidFill>
                  <a:schemeClr val="accent3">
                    <a:lumMod val="75000"/>
                  </a:schemeClr>
                </a:solidFill>
                <a:effectLst/>
              </a:rPr>
              <a:t> </a:t>
            </a:r>
            <a:r>
              <a:rPr lang="en-US" sz="2200" b="1" dirty="0">
                <a:solidFill>
                  <a:schemeClr val="accent3">
                    <a:lumMod val="75000"/>
                  </a:schemeClr>
                </a:solidFill>
                <a:effectLst/>
              </a:rPr>
              <a:t>relate</a:t>
            </a:r>
            <a:r>
              <a:rPr lang="en-US" sz="2200" b="1" i="0" dirty="0">
                <a:solidFill>
                  <a:schemeClr val="accent3">
                    <a:lumMod val="75000"/>
                  </a:schemeClr>
                </a:solidFill>
                <a:effectLst/>
              </a:rPr>
              <a:t> </a:t>
            </a:r>
            <a:r>
              <a:rPr lang="en-US" sz="2200" b="0" i="0" dirty="0">
                <a:solidFill>
                  <a:srgbClr val="2A2A2A"/>
                </a:solidFill>
                <a:effectLst/>
              </a:rPr>
              <a:t>to the content of book. </a:t>
            </a:r>
          </a:p>
          <a:p>
            <a:pPr marL="571500" lvl="1" indent="-342900">
              <a:buFont typeface="+mj-lt"/>
              <a:buAutoNum type="alphaLcPeriod"/>
            </a:pPr>
            <a:r>
              <a:rPr lang="en-US" sz="2200" b="0" i="0" dirty="0">
                <a:solidFill>
                  <a:srgbClr val="2A2A2A"/>
                </a:solidFill>
                <a:effectLst/>
              </a:rPr>
              <a:t>Qualifications can include writing courses, college degrees, awards, bestseller lists, and accolades </a:t>
            </a:r>
          </a:p>
          <a:p>
            <a:pPr algn="l"/>
            <a:r>
              <a:rPr lang="en-US" sz="2200" b="0" i="0" dirty="0">
                <a:solidFill>
                  <a:srgbClr val="2A2A2A"/>
                </a:solidFill>
                <a:effectLst/>
              </a:rPr>
              <a:t>4. Finish it off with a personal touch</a:t>
            </a:r>
          </a:p>
          <a:p>
            <a:pPr marL="571500" lvl="1" indent="-342900">
              <a:buFont typeface="+mj-lt"/>
              <a:buAutoNum type="alphaLcPeriod"/>
            </a:pPr>
            <a:r>
              <a:rPr lang="en-US" sz="2200" b="0" i="0" dirty="0">
                <a:solidFill>
                  <a:srgbClr val="2A2A2A"/>
                </a:solidFill>
                <a:effectLst/>
              </a:rPr>
              <a:t>Add a bit of color to your bio to help readers imagine who you are. </a:t>
            </a:r>
          </a:p>
          <a:p>
            <a:pPr marL="571500" lvl="1" indent="-342900">
              <a:buFont typeface="+mj-lt"/>
              <a:buAutoNum type="alphaLcPeriod"/>
            </a:pPr>
            <a:r>
              <a:rPr lang="en-US" sz="2200" b="0" i="0" dirty="0">
                <a:solidFill>
                  <a:srgbClr val="2A2A2A"/>
                </a:solidFill>
                <a:effectLst/>
              </a:rPr>
              <a:t>If they can relate to you, it might be an extra push for them to buy your book. </a:t>
            </a:r>
            <a:endParaRPr lang="en-US" sz="2200" dirty="0"/>
          </a:p>
        </p:txBody>
      </p:sp>
      <p:sp>
        <p:nvSpPr>
          <p:cNvPr id="5" name="Date Placeholder 4">
            <a:extLst>
              <a:ext uri="{FF2B5EF4-FFF2-40B4-BE49-F238E27FC236}">
                <a16:creationId xmlns:a16="http://schemas.microsoft.com/office/drawing/2014/main" id="{51C3B3F0-D5CC-357B-1941-8F2EF7C9E7AF}"/>
              </a:ext>
            </a:extLst>
          </p:cNvPr>
          <p:cNvSpPr>
            <a:spLocks noGrp="1"/>
          </p:cNvSpPr>
          <p:nvPr>
            <p:ph type="dt" sz="half" idx="10"/>
          </p:nvPr>
        </p:nvSpPr>
        <p:spPr/>
        <p:txBody>
          <a:bodyPr/>
          <a:lstStyle/>
          <a:p>
            <a:fld id="{6964165F-5B51-4CEC-88CA-4D64DFF05FC8}" type="datetime1">
              <a:rPr lang="en-US" smtClean="0"/>
              <a:t>7/16/2024</a:t>
            </a:fld>
            <a:endParaRPr lang="en-US" dirty="0"/>
          </a:p>
        </p:txBody>
      </p:sp>
      <p:sp>
        <p:nvSpPr>
          <p:cNvPr id="6" name="Footer Placeholder 5">
            <a:extLst>
              <a:ext uri="{FF2B5EF4-FFF2-40B4-BE49-F238E27FC236}">
                <a16:creationId xmlns:a16="http://schemas.microsoft.com/office/drawing/2014/main" id="{51057E4D-3751-79CD-25A8-52159B41BFE0}"/>
              </a:ext>
            </a:extLst>
          </p:cNvPr>
          <p:cNvSpPr>
            <a:spLocks noGrp="1"/>
          </p:cNvSpPr>
          <p:nvPr>
            <p:ph type="ftr" sz="quarter" idx="11"/>
          </p:nvPr>
        </p:nvSpPr>
        <p:spPr/>
        <p:txBody>
          <a:bodyPr/>
          <a:lstStyle/>
          <a:p>
            <a:r>
              <a:rPr lang="en-US"/>
              <a:t>c Allen H. Mesch</a:t>
            </a:r>
            <a:endParaRPr lang="en-US" dirty="0"/>
          </a:p>
        </p:txBody>
      </p:sp>
      <p:sp>
        <p:nvSpPr>
          <p:cNvPr id="7" name="Slide Number Placeholder 6">
            <a:extLst>
              <a:ext uri="{FF2B5EF4-FFF2-40B4-BE49-F238E27FC236}">
                <a16:creationId xmlns:a16="http://schemas.microsoft.com/office/drawing/2014/main" id="{3C3841FA-415A-ADB4-4B95-E105742156EF}"/>
              </a:ext>
            </a:extLst>
          </p:cNvPr>
          <p:cNvSpPr>
            <a:spLocks noGrp="1"/>
          </p:cNvSpPr>
          <p:nvPr>
            <p:ph type="sldNum" sz="quarter" idx="12"/>
          </p:nvPr>
        </p:nvSpPr>
        <p:spPr/>
        <p:txBody>
          <a:bodyPr/>
          <a:lstStyle/>
          <a:p>
            <a:fld id="{1F646F3F-274D-499B-ABBE-824EB4ABDC3D}" type="slidenum">
              <a:rPr lang="en-US" smtClean="0"/>
              <a:t>65</a:t>
            </a:fld>
            <a:endParaRPr lang="en-US" dirty="0"/>
          </a:p>
        </p:txBody>
      </p:sp>
      <p:sp>
        <p:nvSpPr>
          <p:cNvPr id="9" name="TextBox 8">
            <a:extLst>
              <a:ext uri="{FF2B5EF4-FFF2-40B4-BE49-F238E27FC236}">
                <a16:creationId xmlns:a16="http://schemas.microsoft.com/office/drawing/2014/main" id="{B3D04617-2A59-03CB-576D-00310FD19F7A}"/>
              </a:ext>
            </a:extLst>
          </p:cNvPr>
          <p:cNvSpPr txBox="1"/>
          <p:nvPr/>
        </p:nvSpPr>
        <p:spPr>
          <a:xfrm>
            <a:off x="7639050" y="6025011"/>
            <a:ext cx="3569247" cy="338554"/>
          </a:xfrm>
          <a:prstGeom prst="rect">
            <a:avLst/>
          </a:prstGeom>
          <a:noFill/>
        </p:spPr>
        <p:txBody>
          <a:bodyPr wrap="none" rtlCol="0">
            <a:spAutoFit/>
          </a:bodyPr>
          <a:lstStyle/>
          <a:p>
            <a:r>
              <a:rPr lang="en-US" sz="1600" dirty="0"/>
              <a:t>https://blog.reedsy.com/author-bio/</a:t>
            </a:r>
          </a:p>
        </p:txBody>
      </p:sp>
      <p:pic>
        <p:nvPicPr>
          <p:cNvPr id="11" name="Picture 10">
            <a:extLst>
              <a:ext uri="{FF2B5EF4-FFF2-40B4-BE49-F238E27FC236}">
                <a16:creationId xmlns:a16="http://schemas.microsoft.com/office/drawing/2014/main" id="{4B80FE8D-B9FC-2FFD-83AD-49A9D19A2A96}"/>
              </a:ext>
            </a:extLst>
          </p:cNvPr>
          <p:cNvPicPr>
            <a:picLocks noChangeAspect="1"/>
          </p:cNvPicPr>
          <p:nvPr/>
        </p:nvPicPr>
        <p:blipFill rotWithShape="1">
          <a:blip r:embed="rId2">
            <a:extLst>
              <a:ext uri="{28A0092B-C50C-407E-A947-70E740481C1C}">
                <a14:useLocalDpi xmlns:a14="http://schemas.microsoft.com/office/drawing/2010/main" val="0"/>
              </a:ext>
            </a:extLst>
          </a:blip>
          <a:srcRect l="-889" t="1" r="5375" b="32083"/>
          <a:stretch/>
        </p:blipFill>
        <p:spPr>
          <a:xfrm>
            <a:off x="9203406" y="1268240"/>
            <a:ext cx="2482025" cy="4500880"/>
          </a:xfrm>
          <a:prstGeom prst="rect">
            <a:avLst/>
          </a:prstGeom>
        </p:spPr>
      </p:pic>
    </p:spTree>
    <p:extLst>
      <p:ext uri="{BB962C8B-B14F-4D97-AF65-F5344CB8AC3E}">
        <p14:creationId xmlns:p14="http://schemas.microsoft.com/office/powerpoint/2010/main" val="333992103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055" name="Rectangle 2054">
            <a:extLst>
              <a:ext uri="{FF2B5EF4-FFF2-40B4-BE49-F238E27FC236}">
                <a16:creationId xmlns:a16="http://schemas.microsoft.com/office/drawing/2014/main" id="{042E603F-28B7-4831-BF23-65FBAB13D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57" name="Freeform: Shape 2056">
            <a:extLst>
              <a:ext uri="{FF2B5EF4-FFF2-40B4-BE49-F238E27FC236}">
                <a16:creationId xmlns:a16="http://schemas.microsoft.com/office/drawing/2014/main" id="{4D39700F-2B10-4402-A7DD-06EE22458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32968"/>
            <a:ext cx="9560477" cy="6625032"/>
          </a:xfrm>
          <a:custGeom>
            <a:avLst/>
            <a:gdLst>
              <a:gd name="connsiteX0" fmla="*/ 8831314 w 9263816"/>
              <a:gd name="connsiteY0" fmla="*/ 5943878 h 6858000"/>
              <a:gd name="connsiteX1" fmla="*/ 9179783 w 9263816"/>
              <a:gd name="connsiteY1" fmla="*/ 6086141 h 6858000"/>
              <a:gd name="connsiteX2" fmla="*/ 9260887 w 9263816"/>
              <a:gd name="connsiteY2" fmla="*/ 6279156 h 6858000"/>
              <a:gd name="connsiteX3" fmla="*/ 8925621 w 9263816"/>
              <a:gd name="connsiteY3" fmla="*/ 6708712 h 6858000"/>
              <a:gd name="connsiteX4" fmla="*/ 8496050 w 9263816"/>
              <a:gd name="connsiteY4" fmla="*/ 6373449 h 6858000"/>
              <a:gd name="connsiteX5" fmla="*/ 8831314 w 9263816"/>
              <a:gd name="connsiteY5" fmla="*/ 5943878 h 6858000"/>
              <a:gd name="connsiteX6" fmla="*/ 7397485 w 9263816"/>
              <a:gd name="connsiteY6" fmla="*/ 5931706 h 6858000"/>
              <a:gd name="connsiteX7" fmla="*/ 7917779 w 9263816"/>
              <a:gd name="connsiteY7" fmla="*/ 6191864 h 6858000"/>
              <a:gd name="connsiteX8" fmla="*/ 8013467 w 9263816"/>
              <a:gd name="connsiteY8" fmla="*/ 6375784 h 6858000"/>
              <a:gd name="connsiteX9" fmla="*/ 8021879 w 9263816"/>
              <a:gd name="connsiteY9" fmla="*/ 6753751 h 6858000"/>
              <a:gd name="connsiteX10" fmla="*/ 7981316 w 9263816"/>
              <a:gd name="connsiteY10" fmla="*/ 6858000 h 6858000"/>
              <a:gd name="connsiteX11" fmla="*/ 6819486 w 9263816"/>
              <a:gd name="connsiteY11" fmla="*/ 6858000 h 6858000"/>
              <a:gd name="connsiteX12" fmla="*/ 6785199 w 9263816"/>
              <a:gd name="connsiteY12" fmla="*/ 6781101 h 6858000"/>
              <a:gd name="connsiteX13" fmla="*/ 7196747 w 9263816"/>
              <a:gd name="connsiteY13" fmla="*/ 5964309 h 6858000"/>
              <a:gd name="connsiteX14" fmla="*/ 7397485 w 9263816"/>
              <a:gd name="connsiteY14" fmla="*/ 5931706 h 6858000"/>
              <a:gd name="connsiteX15" fmla="*/ 1505570 w 9263816"/>
              <a:gd name="connsiteY15" fmla="*/ 227178 h 6858000"/>
              <a:gd name="connsiteX16" fmla="*/ 2026489 w 9263816"/>
              <a:gd name="connsiteY16" fmla="*/ 392370 h 6858000"/>
              <a:gd name="connsiteX17" fmla="*/ 2444553 w 9263816"/>
              <a:gd name="connsiteY17" fmla="*/ 1654853 h 6858000"/>
              <a:gd name="connsiteX18" fmla="*/ 3183153 w 9263816"/>
              <a:gd name="connsiteY18" fmla="*/ 2116208 h 6858000"/>
              <a:gd name="connsiteX19" fmla="*/ 4288384 w 9263816"/>
              <a:gd name="connsiteY19" fmla="*/ 1291908 h 6858000"/>
              <a:gd name="connsiteX20" fmla="*/ 5472602 w 9263816"/>
              <a:gd name="connsiteY20" fmla="*/ 1697818 h 6858000"/>
              <a:gd name="connsiteX21" fmla="*/ 5844697 w 9263816"/>
              <a:gd name="connsiteY21" fmla="*/ 3444791 h 6858000"/>
              <a:gd name="connsiteX22" fmla="*/ 6715674 w 9263816"/>
              <a:gd name="connsiteY22" fmla="*/ 4065208 h 6858000"/>
              <a:gd name="connsiteX23" fmla="*/ 8130429 w 9263816"/>
              <a:gd name="connsiteY23" fmla="*/ 4101787 h 6858000"/>
              <a:gd name="connsiteX24" fmla="*/ 8624630 w 9263816"/>
              <a:gd name="connsiteY24" fmla="*/ 4686202 h 6858000"/>
              <a:gd name="connsiteX25" fmla="*/ 8623843 w 9263816"/>
              <a:gd name="connsiteY25" fmla="*/ 4685749 h 6858000"/>
              <a:gd name="connsiteX26" fmla="*/ 8646859 w 9263816"/>
              <a:gd name="connsiteY26" fmla="*/ 4835156 h 6858000"/>
              <a:gd name="connsiteX27" fmla="*/ 8079403 w 9263816"/>
              <a:gd name="connsiteY27" fmla="*/ 5661624 h 6858000"/>
              <a:gd name="connsiteX28" fmla="*/ 6833105 w 9263816"/>
              <a:gd name="connsiteY28" fmla="*/ 5397208 h 6858000"/>
              <a:gd name="connsiteX29" fmla="*/ 5900832 w 9263816"/>
              <a:gd name="connsiteY29" fmla="*/ 5944462 h 6858000"/>
              <a:gd name="connsiteX30" fmla="*/ 6067212 w 9263816"/>
              <a:gd name="connsiteY30" fmla="*/ 6811916 h 6858000"/>
              <a:gd name="connsiteX31" fmla="*/ 6089565 w 9263816"/>
              <a:gd name="connsiteY31" fmla="*/ 6858000 h 6858000"/>
              <a:gd name="connsiteX32" fmla="*/ 0 w 9263816"/>
              <a:gd name="connsiteY32" fmla="*/ 6858000 h 6858000"/>
              <a:gd name="connsiteX33" fmla="*/ 0 w 9263816"/>
              <a:gd name="connsiteY33" fmla="*/ 2181377 h 6858000"/>
              <a:gd name="connsiteX34" fmla="*/ 73069 w 9263816"/>
              <a:gd name="connsiteY34" fmla="*/ 2215839 h 6858000"/>
              <a:gd name="connsiteX35" fmla="*/ 335445 w 9263816"/>
              <a:gd name="connsiteY35" fmla="*/ 2237140 h 6858000"/>
              <a:gd name="connsiteX36" fmla="*/ 752878 w 9263816"/>
              <a:gd name="connsiteY36" fmla="*/ 1445285 h 6858000"/>
              <a:gd name="connsiteX37" fmla="*/ 1202551 w 9263816"/>
              <a:gd name="connsiteY37" fmla="*/ 314229 h 6858000"/>
              <a:gd name="connsiteX38" fmla="*/ 1505570 w 9263816"/>
              <a:gd name="connsiteY38" fmla="*/ 227178 h 6858000"/>
              <a:gd name="connsiteX39" fmla="*/ 3142509 w 9263816"/>
              <a:gd name="connsiteY39" fmla="*/ 68854 h 6858000"/>
              <a:gd name="connsiteX40" fmla="*/ 3490978 w 9263816"/>
              <a:gd name="connsiteY40" fmla="*/ 211117 h 6858000"/>
              <a:gd name="connsiteX41" fmla="*/ 3572083 w 9263816"/>
              <a:gd name="connsiteY41" fmla="*/ 404131 h 6858000"/>
              <a:gd name="connsiteX42" fmla="*/ 3236814 w 9263816"/>
              <a:gd name="connsiteY42" fmla="*/ 833688 h 6858000"/>
              <a:gd name="connsiteX43" fmla="*/ 2807245 w 9263816"/>
              <a:gd name="connsiteY43" fmla="*/ 498425 h 6858000"/>
              <a:gd name="connsiteX44" fmla="*/ 3142509 w 9263816"/>
              <a:gd name="connsiteY44" fmla="*/ 68854 h 6858000"/>
              <a:gd name="connsiteX45" fmla="*/ 0 w 9263816"/>
              <a:gd name="connsiteY45" fmla="*/ 0 h 6858000"/>
              <a:gd name="connsiteX46" fmla="*/ 39858 w 9263816"/>
              <a:gd name="connsiteY46" fmla="*/ 0 h 6858000"/>
              <a:gd name="connsiteX47" fmla="*/ 65022 w 9263816"/>
              <a:gd name="connsiteY47" fmla="*/ 5834 h 6858000"/>
              <a:gd name="connsiteX48" fmla="*/ 389258 w 9263816"/>
              <a:gd name="connsiteY48" fmla="*/ 235630 h 6858000"/>
              <a:gd name="connsiteX49" fmla="*/ 485484 w 9263816"/>
              <a:gd name="connsiteY49" fmla="*/ 420070 h 6858000"/>
              <a:gd name="connsiteX50" fmla="*/ 74229 w 9263816"/>
              <a:gd name="connsiteY50" fmla="*/ 1237955 h 6858000"/>
              <a:gd name="connsiteX51" fmla="*/ 0 w 9263816"/>
              <a:gd name="connsiteY51" fmla="*/ 12544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9263816" h="6858000">
                <a:moveTo>
                  <a:pt x="8831314" y="5943878"/>
                </a:moveTo>
                <a:cubicBezTo>
                  <a:pt x="8964281" y="5927490"/>
                  <a:pt x="9096260" y="5981362"/>
                  <a:pt x="9179783" y="6086141"/>
                </a:cubicBezTo>
                <a:cubicBezTo>
                  <a:pt x="9224074" y="6141769"/>
                  <a:pt x="9252211" y="6208560"/>
                  <a:pt x="9260887" y="6279156"/>
                </a:cubicBezTo>
                <a:cubicBezTo>
                  <a:pt x="9286897" y="6490362"/>
                  <a:pt x="9136845" y="6682672"/>
                  <a:pt x="8925621" y="6708712"/>
                </a:cubicBezTo>
                <a:cubicBezTo>
                  <a:pt x="8714398" y="6734766"/>
                  <a:pt x="8522062" y="6584655"/>
                  <a:pt x="8496050" y="6373449"/>
                </a:cubicBezTo>
                <a:cubicBezTo>
                  <a:pt x="8470038" y="6162229"/>
                  <a:pt x="8620090" y="5969920"/>
                  <a:pt x="8831314" y="5943878"/>
                </a:cubicBezTo>
                <a:close/>
                <a:moveTo>
                  <a:pt x="7397485" y="5931706"/>
                </a:moveTo>
                <a:cubicBezTo>
                  <a:pt x="7598431" y="5931157"/>
                  <a:pt x="7792965" y="6024548"/>
                  <a:pt x="7917779" y="6191864"/>
                </a:cubicBezTo>
                <a:cubicBezTo>
                  <a:pt x="7959204" y="6247714"/>
                  <a:pt x="7991530" y="6309792"/>
                  <a:pt x="8013467" y="6375784"/>
                </a:cubicBezTo>
                <a:cubicBezTo>
                  <a:pt x="8055425" y="6502973"/>
                  <a:pt x="8055748" y="6633888"/>
                  <a:pt x="8021879" y="6753751"/>
                </a:cubicBezTo>
                <a:lnTo>
                  <a:pt x="7981316" y="6858000"/>
                </a:lnTo>
                <a:lnTo>
                  <a:pt x="6819486" y="6858000"/>
                </a:lnTo>
                <a:lnTo>
                  <a:pt x="6785199" y="6781101"/>
                </a:lnTo>
                <a:cubicBezTo>
                  <a:pt x="6673307" y="6441922"/>
                  <a:pt x="6857485" y="6076251"/>
                  <a:pt x="7196747" y="5964309"/>
                </a:cubicBezTo>
                <a:cubicBezTo>
                  <a:pt x="7262809" y="5942509"/>
                  <a:pt x="7330503" y="5931889"/>
                  <a:pt x="7397485" y="5931706"/>
                </a:cubicBezTo>
                <a:close/>
                <a:moveTo>
                  <a:pt x="1505570" y="227178"/>
                </a:moveTo>
                <a:cubicBezTo>
                  <a:pt x="1691018" y="218628"/>
                  <a:pt x="1889853" y="275403"/>
                  <a:pt x="2026489" y="392370"/>
                </a:cubicBezTo>
                <a:cubicBezTo>
                  <a:pt x="2369898" y="685965"/>
                  <a:pt x="2078266" y="1147857"/>
                  <a:pt x="2444553" y="1654853"/>
                </a:cubicBezTo>
                <a:cubicBezTo>
                  <a:pt x="2492906" y="1721679"/>
                  <a:pt x="2800482" y="2144546"/>
                  <a:pt x="3183153" y="2116208"/>
                </a:cubicBezTo>
                <a:cubicBezTo>
                  <a:pt x="3673561" y="2080541"/>
                  <a:pt x="3723222" y="1441614"/>
                  <a:pt x="4288384" y="1291908"/>
                </a:cubicBezTo>
                <a:cubicBezTo>
                  <a:pt x="4689065" y="1185875"/>
                  <a:pt x="5207943" y="1366633"/>
                  <a:pt x="5472602" y="1697818"/>
                </a:cubicBezTo>
                <a:cubicBezTo>
                  <a:pt x="5891294" y="2221754"/>
                  <a:pt x="5408012" y="2790179"/>
                  <a:pt x="5844697" y="3444791"/>
                </a:cubicBezTo>
                <a:cubicBezTo>
                  <a:pt x="6149900" y="3902467"/>
                  <a:pt x="6672672" y="4053594"/>
                  <a:pt x="6715674" y="4065208"/>
                </a:cubicBezTo>
                <a:cubicBezTo>
                  <a:pt x="7326423" y="4232519"/>
                  <a:pt x="7677158" y="3817020"/>
                  <a:pt x="8130429" y="4101787"/>
                </a:cubicBezTo>
                <a:cubicBezTo>
                  <a:pt x="8226340" y="4161985"/>
                  <a:pt x="8536372" y="4356819"/>
                  <a:pt x="8624630" y="4686202"/>
                </a:cubicBezTo>
                <a:lnTo>
                  <a:pt x="8623843" y="4685749"/>
                </a:lnTo>
                <a:cubicBezTo>
                  <a:pt x="8636924" y="4734567"/>
                  <a:pt x="8644635" y="4784678"/>
                  <a:pt x="8646859" y="4835156"/>
                </a:cubicBezTo>
                <a:cubicBezTo>
                  <a:pt x="8662596" y="5196604"/>
                  <a:pt x="8398383" y="5562326"/>
                  <a:pt x="8079403" y="5661624"/>
                </a:cubicBezTo>
                <a:cubicBezTo>
                  <a:pt x="7649807" y="5795217"/>
                  <a:pt x="7430996" y="5350293"/>
                  <a:pt x="6833105" y="5397208"/>
                </a:cubicBezTo>
                <a:cubicBezTo>
                  <a:pt x="6519033" y="5421527"/>
                  <a:pt x="6056658" y="5595550"/>
                  <a:pt x="5900832" y="5944462"/>
                </a:cubicBezTo>
                <a:cubicBezTo>
                  <a:pt x="5770548" y="6236600"/>
                  <a:pt x="5916359" y="6515160"/>
                  <a:pt x="6067212" y="6811916"/>
                </a:cubicBezTo>
                <a:lnTo>
                  <a:pt x="6089565" y="6858000"/>
                </a:lnTo>
                <a:lnTo>
                  <a:pt x="0" y="6858000"/>
                </a:lnTo>
                <a:lnTo>
                  <a:pt x="0" y="2181377"/>
                </a:lnTo>
                <a:lnTo>
                  <a:pt x="73069" y="2215839"/>
                </a:lnTo>
                <a:cubicBezTo>
                  <a:pt x="165116" y="2251829"/>
                  <a:pt x="254486" y="2263171"/>
                  <a:pt x="335445" y="2237140"/>
                </a:cubicBezTo>
                <a:cubicBezTo>
                  <a:pt x="594718" y="2153707"/>
                  <a:pt x="688441" y="1733807"/>
                  <a:pt x="752878" y="1445285"/>
                </a:cubicBezTo>
                <a:cubicBezTo>
                  <a:pt x="925059" y="674068"/>
                  <a:pt x="975076" y="456292"/>
                  <a:pt x="1202551" y="314229"/>
                </a:cubicBezTo>
                <a:cubicBezTo>
                  <a:pt x="1287853" y="260956"/>
                  <a:pt x="1394302" y="232308"/>
                  <a:pt x="1505570" y="227178"/>
                </a:cubicBezTo>
                <a:close/>
                <a:moveTo>
                  <a:pt x="3142509" y="68854"/>
                </a:moveTo>
                <a:cubicBezTo>
                  <a:pt x="3275474" y="52467"/>
                  <a:pt x="3407455" y="106339"/>
                  <a:pt x="3490978" y="211117"/>
                </a:cubicBezTo>
                <a:cubicBezTo>
                  <a:pt x="3535271" y="266744"/>
                  <a:pt x="3563404" y="333535"/>
                  <a:pt x="3572083" y="404131"/>
                </a:cubicBezTo>
                <a:cubicBezTo>
                  <a:pt x="3598092" y="615337"/>
                  <a:pt x="3448040" y="807648"/>
                  <a:pt x="3236814" y="833688"/>
                </a:cubicBezTo>
                <a:cubicBezTo>
                  <a:pt x="3025594" y="859741"/>
                  <a:pt x="2833255" y="709631"/>
                  <a:pt x="2807245" y="498425"/>
                </a:cubicBezTo>
                <a:cubicBezTo>
                  <a:pt x="2781232" y="287207"/>
                  <a:pt x="2931283" y="94896"/>
                  <a:pt x="3142509" y="68854"/>
                </a:cubicBezTo>
                <a:close/>
                <a:moveTo>
                  <a:pt x="0" y="0"/>
                </a:moveTo>
                <a:lnTo>
                  <a:pt x="39858" y="0"/>
                </a:lnTo>
                <a:lnTo>
                  <a:pt x="65022" y="5834"/>
                </a:lnTo>
                <a:cubicBezTo>
                  <a:pt x="191545" y="45606"/>
                  <a:pt x="305874" y="124173"/>
                  <a:pt x="389258" y="235630"/>
                </a:cubicBezTo>
                <a:cubicBezTo>
                  <a:pt x="430983" y="291600"/>
                  <a:pt x="463360" y="353876"/>
                  <a:pt x="485484" y="420070"/>
                </a:cubicBezTo>
                <a:cubicBezTo>
                  <a:pt x="597711" y="759508"/>
                  <a:pt x="413661" y="1125662"/>
                  <a:pt x="74229" y="1237955"/>
                </a:cubicBezTo>
                <a:lnTo>
                  <a:pt x="0" y="1254477"/>
                </a:lnTo>
                <a:close/>
              </a:path>
            </a:pathLst>
          </a:custGeom>
          <a:solidFill>
            <a:schemeClr val="bg1"/>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2059" name="Background Fill">
            <a:extLst>
              <a:ext uri="{FF2B5EF4-FFF2-40B4-BE49-F238E27FC236}">
                <a16:creationId xmlns:a16="http://schemas.microsoft.com/office/drawing/2014/main" id="{B937640E-EF7A-4A6C-A950-D12B7D5C92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1" name="Rectangle 2060">
            <a:extLst>
              <a:ext uri="{FF2B5EF4-FFF2-40B4-BE49-F238E27FC236}">
                <a16:creationId xmlns:a16="http://schemas.microsoft.com/office/drawing/2014/main" id="{37C48F90-AFD5-4232-AE7D-27B956BF7E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63" name="Freeform: Shape 2062">
            <a:extLst>
              <a:ext uri="{FF2B5EF4-FFF2-40B4-BE49-F238E27FC236}">
                <a16:creationId xmlns:a16="http://schemas.microsoft.com/office/drawing/2014/main" id="{73C96EE1-9524-4300-BFAC-56AA55EB49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855747" y="-1"/>
            <a:ext cx="6336253" cy="6858001"/>
          </a:xfrm>
          <a:custGeom>
            <a:avLst/>
            <a:gdLst>
              <a:gd name="connsiteX0" fmla="*/ 5721063 w 6336253"/>
              <a:gd name="connsiteY0" fmla="*/ 3536635 h 6858001"/>
              <a:gd name="connsiteX1" fmla="*/ 6230651 w 6336253"/>
              <a:gd name="connsiteY1" fmla="*/ 4046223 h 6858001"/>
              <a:gd name="connsiteX2" fmla="*/ 5721063 w 6336253"/>
              <a:gd name="connsiteY2" fmla="*/ 4555811 h 6858001"/>
              <a:gd name="connsiteX3" fmla="*/ 5211475 w 6336253"/>
              <a:gd name="connsiteY3" fmla="*/ 4046223 h 6858001"/>
              <a:gd name="connsiteX4" fmla="*/ 5721063 w 6336253"/>
              <a:gd name="connsiteY4" fmla="*/ 3536635 h 6858001"/>
              <a:gd name="connsiteX5" fmla="*/ 5456902 w 6336253"/>
              <a:gd name="connsiteY5" fmla="*/ 0 h 6858001"/>
              <a:gd name="connsiteX6" fmla="*/ 6321710 w 6336253"/>
              <a:gd name="connsiteY6" fmla="*/ 0 h 6858001"/>
              <a:gd name="connsiteX7" fmla="*/ 6332019 w 6336253"/>
              <a:gd name="connsiteY7" fmla="*/ 42969 h 6858001"/>
              <a:gd name="connsiteX8" fmla="*/ 6320934 w 6336253"/>
              <a:gd name="connsiteY8" fmla="*/ 219852 h 6858001"/>
              <a:gd name="connsiteX9" fmla="*/ 5774313 w 6336253"/>
              <a:gd name="connsiteY9" fmla="*/ 535443 h 6858001"/>
              <a:gd name="connsiteX10" fmla="*/ 5444200 w 6336253"/>
              <a:gd name="connsiteY10" fmla="*/ 78052 h 6858001"/>
              <a:gd name="connsiteX11" fmla="*/ 609600 w 6336253"/>
              <a:gd name="connsiteY11" fmla="*/ 0 h 6858001"/>
              <a:gd name="connsiteX12" fmla="*/ 1171409 w 6336253"/>
              <a:gd name="connsiteY12" fmla="*/ 0 h 6858001"/>
              <a:gd name="connsiteX13" fmla="*/ 4838473 w 6336253"/>
              <a:gd name="connsiteY13" fmla="*/ 0 h 6858001"/>
              <a:gd name="connsiteX14" fmla="*/ 4830349 w 6336253"/>
              <a:gd name="connsiteY14" fmla="*/ 184996 h 6858001"/>
              <a:gd name="connsiteX15" fmla="*/ 4833376 w 6336253"/>
              <a:gd name="connsiteY15" fmla="*/ 419995 h 6858001"/>
              <a:gd name="connsiteX16" fmla="*/ 5281338 w 6336253"/>
              <a:gd name="connsiteY16" fmla="*/ 1068099 h 6858001"/>
              <a:gd name="connsiteX17" fmla="*/ 5729205 w 6336253"/>
              <a:gd name="connsiteY17" fmla="*/ 2589405 h 6858001"/>
              <a:gd name="connsiteX18" fmla="*/ 5283212 w 6336253"/>
              <a:gd name="connsiteY18" fmla="*/ 3164269 h 6858001"/>
              <a:gd name="connsiteX19" fmla="*/ 5124820 w 6336253"/>
              <a:gd name="connsiteY19" fmla="*/ 4641255 h 6858001"/>
              <a:gd name="connsiteX20" fmla="*/ 5736551 w 6336253"/>
              <a:gd name="connsiteY20" fmla="*/ 5670858 h 6858001"/>
              <a:gd name="connsiteX21" fmla="*/ 6022123 w 6336253"/>
              <a:gd name="connsiteY21" fmla="*/ 6707670 h 6858001"/>
              <a:gd name="connsiteX22" fmla="*/ 6024496 w 6336253"/>
              <a:gd name="connsiteY22" fmla="*/ 6858000 h 6858001"/>
              <a:gd name="connsiteX23" fmla="*/ 2242268 w 6336253"/>
              <a:gd name="connsiteY23" fmla="*/ 6858000 h 6858001"/>
              <a:gd name="connsiteX24" fmla="*/ 2242268 w 6336253"/>
              <a:gd name="connsiteY24" fmla="*/ 6858001 h 6858001"/>
              <a:gd name="connsiteX25" fmla="*/ 0 w 6336253"/>
              <a:gd name="connsiteY25" fmla="*/ 6858001 h 6858001"/>
              <a:gd name="connsiteX26" fmla="*/ 0 w 6336253"/>
              <a:gd name="connsiteY26" fmla="*/ 1 h 6858001"/>
              <a:gd name="connsiteX27" fmla="*/ 609600 w 6336253"/>
              <a:gd name="connsiteY27"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336253" h="6858001">
                <a:moveTo>
                  <a:pt x="5721063" y="3536635"/>
                </a:moveTo>
                <a:cubicBezTo>
                  <a:pt x="6002501" y="3536635"/>
                  <a:pt x="6230651" y="3764785"/>
                  <a:pt x="6230651" y="4046223"/>
                </a:cubicBezTo>
                <a:cubicBezTo>
                  <a:pt x="6230651" y="4327661"/>
                  <a:pt x="6002501" y="4555811"/>
                  <a:pt x="5721063" y="4555811"/>
                </a:cubicBezTo>
                <a:cubicBezTo>
                  <a:pt x="5439625" y="4555811"/>
                  <a:pt x="5211475" y="4327661"/>
                  <a:pt x="5211475" y="4046223"/>
                </a:cubicBezTo>
                <a:cubicBezTo>
                  <a:pt x="5211475" y="3764785"/>
                  <a:pt x="5439625" y="3536635"/>
                  <a:pt x="5721063" y="3536635"/>
                </a:cubicBezTo>
                <a:close/>
                <a:moveTo>
                  <a:pt x="5456902" y="0"/>
                </a:moveTo>
                <a:lnTo>
                  <a:pt x="6321710" y="0"/>
                </a:lnTo>
                <a:lnTo>
                  <a:pt x="6332019" y="42969"/>
                </a:lnTo>
                <a:cubicBezTo>
                  <a:pt x="6340015" y="100391"/>
                  <a:pt x="6336884" y="160329"/>
                  <a:pt x="6320934" y="219852"/>
                </a:cubicBezTo>
                <a:cubicBezTo>
                  <a:pt x="6257137" y="457945"/>
                  <a:pt x="6012407" y="599240"/>
                  <a:pt x="5774313" y="535443"/>
                </a:cubicBezTo>
                <a:cubicBezTo>
                  <a:pt x="5565982" y="479621"/>
                  <a:pt x="5431761" y="285271"/>
                  <a:pt x="5444200" y="78052"/>
                </a:cubicBezTo>
                <a:close/>
                <a:moveTo>
                  <a:pt x="609600" y="0"/>
                </a:moveTo>
                <a:lnTo>
                  <a:pt x="1171409" y="0"/>
                </a:lnTo>
                <a:lnTo>
                  <a:pt x="4838473" y="0"/>
                </a:lnTo>
                <a:lnTo>
                  <a:pt x="4830349" y="184996"/>
                </a:lnTo>
                <a:cubicBezTo>
                  <a:pt x="4828991" y="263520"/>
                  <a:pt x="4829864" y="341910"/>
                  <a:pt x="4833376" y="419995"/>
                </a:cubicBezTo>
                <a:cubicBezTo>
                  <a:pt x="4846565" y="709488"/>
                  <a:pt x="5075226" y="891535"/>
                  <a:pt x="5281338" y="1068099"/>
                </a:cubicBezTo>
                <a:cubicBezTo>
                  <a:pt x="5795128" y="1508061"/>
                  <a:pt x="5969974" y="2032158"/>
                  <a:pt x="5729205" y="2589405"/>
                </a:cubicBezTo>
                <a:cubicBezTo>
                  <a:pt x="5635831" y="2805523"/>
                  <a:pt x="5454276" y="2993264"/>
                  <a:pt x="5283212" y="3164269"/>
                </a:cubicBezTo>
                <a:cubicBezTo>
                  <a:pt x="4824418" y="3622744"/>
                  <a:pt x="4843217" y="4154456"/>
                  <a:pt x="5124820" y="4641255"/>
                </a:cubicBezTo>
                <a:cubicBezTo>
                  <a:pt x="5325440" y="4986832"/>
                  <a:pt x="5565996" y="5311556"/>
                  <a:pt x="5736551" y="5670858"/>
                </a:cubicBezTo>
                <a:cubicBezTo>
                  <a:pt x="5902602" y="6019042"/>
                  <a:pt x="6001121" y="6366409"/>
                  <a:pt x="6022123" y="6707670"/>
                </a:cubicBezTo>
                <a:lnTo>
                  <a:pt x="6024496" y="6858000"/>
                </a:lnTo>
                <a:lnTo>
                  <a:pt x="2242268" y="6858000"/>
                </a:lnTo>
                <a:lnTo>
                  <a:pt x="2242268" y="6858001"/>
                </a:lnTo>
                <a:lnTo>
                  <a:pt x="0" y="6858001"/>
                </a:lnTo>
                <a:lnTo>
                  <a:pt x="0" y="1"/>
                </a:lnTo>
                <a:lnTo>
                  <a:pt x="609600" y="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BCD7985E-130B-FAE4-545C-6C2E452EBA5F}"/>
              </a:ext>
            </a:extLst>
          </p:cNvPr>
          <p:cNvSpPr>
            <a:spLocks noGrp="1"/>
          </p:cNvSpPr>
          <p:nvPr>
            <p:ph type="title"/>
          </p:nvPr>
        </p:nvSpPr>
        <p:spPr>
          <a:xfrm>
            <a:off x="360608" y="552783"/>
            <a:ext cx="6593984" cy="902530"/>
          </a:xfrm>
        </p:spPr>
        <p:txBody>
          <a:bodyPr vert="horz" lIns="91440" tIns="45720" rIns="91440" bIns="45720" rtlCol="0" anchor="b">
            <a:normAutofit/>
          </a:bodyPr>
          <a:lstStyle/>
          <a:p>
            <a:r>
              <a:rPr lang="en-US" sz="4000" kern="1200" dirty="0">
                <a:solidFill>
                  <a:schemeClr val="tx1"/>
                </a:solidFill>
                <a:latin typeface="+mj-lt"/>
                <a:ea typeface="+mj-ea"/>
                <a:cs typeface="+mj-cs"/>
              </a:rPr>
              <a:t>Book Cover Design – Part 1</a:t>
            </a:r>
          </a:p>
        </p:txBody>
      </p:sp>
      <p:sp>
        <p:nvSpPr>
          <p:cNvPr id="3" name="Content Placeholder 2">
            <a:extLst>
              <a:ext uri="{FF2B5EF4-FFF2-40B4-BE49-F238E27FC236}">
                <a16:creationId xmlns:a16="http://schemas.microsoft.com/office/drawing/2014/main" id="{E338D6DD-D89D-0DD7-5E66-186DD0D4B569}"/>
              </a:ext>
            </a:extLst>
          </p:cNvPr>
          <p:cNvSpPr>
            <a:spLocks noGrp="1"/>
          </p:cNvSpPr>
          <p:nvPr>
            <p:ph sz="half" idx="1"/>
          </p:nvPr>
        </p:nvSpPr>
        <p:spPr>
          <a:xfrm>
            <a:off x="396389" y="1775127"/>
            <a:ext cx="6109392" cy="4581221"/>
          </a:xfrm>
        </p:spPr>
        <p:txBody>
          <a:bodyPr vert="horz" lIns="91440" tIns="45720" rIns="91440" bIns="45720" rtlCol="0">
            <a:normAutofit fontScale="92500" lnSpcReduction="20000"/>
          </a:bodyPr>
          <a:lstStyle/>
          <a:p>
            <a:pPr marL="914400" indent="-457200">
              <a:lnSpc>
                <a:spcPct val="100000"/>
              </a:lnSpc>
              <a:buFont typeface="+mj-lt"/>
              <a:buAutoNum type="arabicPeriod"/>
            </a:pPr>
            <a:r>
              <a:rPr lang="en-US" sz="2400" i="0" u="none" strike="noStrike" dirty="0">
                <a:effectLst/>
              </a:rPr>
              <a:t>If another person is designing the cover, they must understand the book’s content</a:t>
            </a:r>
          </a:p>
          <a:p>
            <a:pPr marL="914400" indent="-457200">
              <a:lnSpc>
                <a:spcPct val="100000"/>
              </a:lnSpc>
              <a:buFont typeface="+mj-lt"/>
              <a:buAutoNum type="arabicPeriod"/>
            </a:pPr>
            <a:r>
              <a:rPr lang="en-US" sz="2400" i="0" u="none" strike="noStrike" dirty="0">
                <a:effectLst/>
              </a:rPr>
              <a:t>Keep It the cover a simple design</a:t>
            </a:r>
          </a:p>
          <a:p>
            <a:pPr marL="914400" indent="-457200">
              <a:lnSpc>
                <a:spcPct val="100000"/>
              </a:lnSpc>
              <a:buFont typeface="+mj-lt"/>
              <a:buAutoNum type="arabicPeriod"/>
            </a:pPr>
            <a:r>
              <a:rPr lang="en-US" sz="2400" dirty="0"/>
              <a:t>Don’t create fancy cover designs</a:t>
            </a:r>
          </a:p>
          <a:p>
            <a:pPr marL="914400" indent="-457200">
              <a:lnSpc>
                <a:spcPct val="100000"/>
              </a:lnSpc>
              <a:buFont typeface="+mj-lt"/>
              <a:buAutoNum type="arabicPeriod"/>
            </a:pPr>
            <a:r>
              <a:rPr lang="en-US" sz="2400" dirty="0"/>
              <a:t>Don’t use a person’s photo on the cover</a:t>
            </a:r>
          </a:p>
          <a:p>
            <a:pPr marL="914400" indent="-457200">
              <a:lnSpc>
                <a:spcPct val="100000"/>
              </a:lnSpc>
              <a:buFont typeface="+mj-lt"/>
              <a:buAutoNum type="arabicPeriod"/>
            </a:pPr>
            <a:r>
              <a:rPr lang="en-US" sz="2400" i="0" u="none" strike="noStrike" dirty="0">
                <a:effectLst/>
              </a:rPr>
              <a:t>Make the cover scalable for Amazon and online buyers</a:t>
            </a:r>
          </a:p>
          <a:p>
            <a:pPr marL="914400" indent="-457200">
              <a:lnSpc>
                <a:spcPct val="100000"/>
              </a:lnSpc>
              <a:buFont typeface="+mj-lt"/>
              <a:buAutoNum type="arabicPeriod"/>
            </a:pPr>
            <a:r>
              <a:rPr lang="en-US" sz="2400" dirty="0"/>
              <a:t>Only give a hint of the story on the cover</a:t>
            </a:r>
          </a:p>
          <a:p>
            <a:pPr marL="914400" indent="-457200">
              <a:lnSpc>
                <a:spcPct val="100000"/>
              </a:lnSpc>
              <a:buFont typeface="+mj-lt"/>
              <a:buAutoNum type="arabicPeriod"/>
            </a:pPr>
            <a:r>
              <a:rPr lang="en-US" sz="2400" i="0" u="none" strike="noStrike" dirty="0">
                <a:effectLst/>
              </a:rPr>
              <a:t>Check if images are subject to copyright and </a:t>
            </a:r>
            <a:r>
              <a:rPr lang="en-US" sz="2400" dirty="0"/>
              <a:t>are at least 300 DPI</a:t>
            </a:r>
            <a:endParaRPr lang="en-US" sz="1700" dirty="0"/>
          </a:p>
        </p:txBody>
      </p:sp>
      <p:pic>
        <p:nvPicPr>
          <p:cNvPr id="2050" name="Picture 2" descr="Image result for book cover design">
            <a:extLst>
              <a:ext uri="{FF2B5EF4-FFF2-40B4-BE49-F238E27FC236}">
                <a16:creationId xmlns:a16="http://schemas.microsoft.com/office/drawing/2014/main" id="{105C6306-9278-85E5-CB3A-2063A78F6449}"/>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7293116" y="850997"/>
            <a:ext cx="4289283" cy="4981102"/>
          </a:xfrm>
          <a:prstGeom prst="rect">
            <a:avLst/>
          </a:prstGeom>
          <a:noFill/>
          <a:extLst>
            <a:ext uri="{909E8E84-426E-40DD-AFC4-6F175D3DCCD1}">
              <a14:hiddenFill xmlns:a14="http://schemas.microsoft.com/office/drawing/2010/main">
                <a:solidFill>
                  <a:srgbClr val="FFFFFF"/>
                </a:solidFill>
              </a14:hiddenFill>
            </a:ext>
          </a:extLst>
        </p:spPr>
      </p:pic>
      <p:sp>
        <p:nvSpPr>
          <p:cNvPr id="5" name="Date Placeholder 4">
            <a:extLst>
              <a:ext uri="{FF2B5EF4-FFF2-40B4-BE49-F238E27FC236}">
                <a16:creationId xmlns:a16="http://schemas.microsoft.com/office/drawing/2014/main" id="{81BEB1A3-E0CC-93FD-43AA-8DC58E6EC6CF}"/>
              </a:ext>
            </a:extLst>
          </p:cNvPr>
          <p:cNvSpPr>
            <a:spLocks noGrp="1"/>
          </p:cNvSpPr>
          <p:nvPr>
            <p:ph type="dt" sz="half" idx="10"/>
          </p:nvPr>
        </p:nvSpPr>
        <p:spPr>
          <a:xfrm>
            <a:off x="609600" y="6356350"/>
            <a:ext cx="2743200" cy="365125"/>
          </a:xfrm>
        </p:spPr>
        <p:txBody>
          <a:bodyPr vert="horz" lIns="91440" tIns="45720" rIns="91440" bIns="45720" rtlCol="0" anchor="ctr">
            <a:normAutofit/>
          </a:bodyPr>
          <a:lstStyle/>
          <a:p>
            <a:pPr>
              <a:spcAft>
                <a:spcPts val="600"/>
              </a:spcAft>
            </a:pPr>
            <a:fld id="{6964165F-5B51-4CEC-88CA-4D64DFF05FC8}" type="datetime1">
              <a:rPr lang="en-US" smtClean="0"/>
              <a:pPr>
                <a:spcAft>
                  <a:spcPts val="600"/>
                </a:spcAft>
              </a:pPr>
              <a:t>7/16/2024</a:t>
            </a:fld>
            <a:endParaRPr lang="en-US"/>
          </a:p>
        </p:txBody>
      </p:sp>
      <p:sp>
        <p:nvSpPr>
          <p:cNvPr id="6" name="Footer Placeholder 5">
            <a:extLst>
              <a:ext uri="{FF2B5EF4-FFF2-40B4-BE49-F238E27FC236}">
                <a16:creationId xmlns:a16="http://schemas.microsoft.com/office/drawing/2014/main" id="{DAA1D665-68BF-1CA2-80B7-F571D7DBDD2E}"/>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a:spcAft>
                <a:spcPts val="600"/>
              </a:spcAft>
            </a:pPr>
            <a:r>
              <a:rPr lang="en-US" kern="1200" cap="all" spc="200" dirty="0">
                <a:solidFill>
                  <a:schemeClr val="tx1"/>
                </a:solidFill>
                <a:latin typeface="+mn-lt"/>
                <a:ea typeface="+mn-ea"/>
                <a:cs typeface="Segoe UI Semilight" panose="020B0402040204020203" pitchFamily="34" charset="0"/>
              </a:rPr>
              <a:t>c Allen H. Mesch</a:t>
            </a:r>
          </a:p>
        </p:txBody>
      </p:sp>
      <p:sp>
        <p:nvSpPr>
          <p:cNvPr id="7" name="Slide Number Placeholder 6">
            <a:extLst>
              <a:ext uri="{FF2B5EF4-FFF2-40B4-BE49-F238E27FC236}">
                <a16:creationId xmlns:a16="http://schemas.microsoft.com/office/drawing/2014/main" id="{00B552C1-1079-C6B0-5631-B626A787CFA7}"/>
              </a:ext>
            </a:extLst>
          </p:cNvPr>
          <p:cNvSpPr>
            <a:spLocks noGrp="1"/>
          </p:cNvSpPr>
          <p:nvPr>
            <p:ph type="sldNum" sz="quarter" idx="12"/>
          </p:nvPr>
        </p:nvSpPr>
        <p:spPr>
          <a:xfrm>
            <a:off x="10134600" y="6356350"/>
            <a:ext cx="1447800" cy="365125"/>
          </a:xfrm>
        </p:spPr>
        <p:txBody>
          <a:bodyPr vert="horz" lIns="91440" tIns="45720" rIns="91440" bIns="45720" rtlCol="0" anchor="ctr">
            <a:normAutofit/>
          </a:bodyPr>
          <a:lstStyle/>
          <a:p>
            <a:pPr>
              <a:spcAft>
                <a:spcPts val="600"/>
              </a:spcAft>
            </a:pPr>
            <a:fld id="{1F646F3F-274D-499B-ABBE-824EB4ABDC3D}" type="slidenum">
              <a:rPr lang="en-US" smtClean="0"/>
              <a:pPr>
                <a:spcAft>
                  <a:spcPts val="600"/>
                </a:spcAft>
              </a:pPr>
              <a:t>66</a:t>
            </a:fld>
            <a:endParaRPr lang="en-US"/>
          </a:p>
        </p:txBody>
      </p:sp>
    </p:spTree>
    <p:extLst>
      <p:ext uri="{BB962C8B-B14F-4D97-AF65-F5344CB8AC3E}">
        <p14:creationId xmlns:p14="http://schemas.microsoft.com/office/powerpoint/2010/main" val="228705608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107" name="Rectangle 3097">
            <a:extLst>
              <a:ext uri="{FF2B5EF4-FFF2-40B4-BE49-F238E27FC236}">
                <a16:creationId xmlns:a16="http://schemas.microsoft.com/office/drawing/2014/main" id="{042E603F-28B7-4831-BF23-65FBAB13D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08" name="Freeform: Shape 3099">
            <a:extLst>
              <a:ext uri="{FF2B5EF4-FFF2-40B4-BE49-F238E27FC236}">
                <a16:creationId xmlns:a16="http://schemas.microsoft.com/office/drawing/2014/main" id="{4D39700F-2B10-4402-A7DD-06EE22458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32968"/>
            <a:ext cx="9560477" cy="6625032"/>
          </a:xfrm>
          <a:custGeom>
            <a:avLst/>
            <a:gdLst>
              <a:gd name="connsiteX0" fmla="*/ 8831314 w 9263816"/>
              <a:gd name="connsiteY0" fmla="*/ 5943878 h 6858000"/>
              <a:gd name="connsiteX1" fmla="*/ 9179783 w 9263816"/>
              <a:gd name="connsiteY1" fmla="*/ 6086141 h 6858000"/>
              <a:gd name="connsiteX2" fmla="*/ 9260887 w 9263816"/>
              <a:gd name="connsiteY2" fmla="*/ 6279156 h 6858000"/>
              <a:gd name="connsiteX3" fmla="*/ 8925621 w 9263816"/>
              <a:gd name="connsiteY3" fmla="*/ 6708712 h 6858000"/>
              <a:gd name="connsiteX4" fmla="*/ 8496050 w 9263816"/>
              <a:gd name="connsiteY4" fmla="*/ 6373449 h 6858000"/>
              <a:gd name="connsiteX5" fmla="*/ 8831314 w 9263816"/>
              <a:gd name="connsiteY5" fmla="*/ 5943878 h 6858000"/>
              <a:gd name="connsiteX6" fmla="*/ 7397485 w 9263816"/>
              <a:gd name="connsiteY6" fmla="*/ 5931706 h 6858000"/>
              <a:gd name="connsiteX7" fmla="*/ 7917779 w 9263816"/>
              <a:gd name="connsiteY7" fmla="*/ 6191864 h 6858000"/>
              <a:gd name="connsiteX8" fmla="*/ 8013467 w 9263816"/>
              <a:gd name="connsiteY8" fmla="*/ 6375784 h 6858000"/>
              <a:gd name="connsiteX9" fmla="*/ 8021879 w 9263816"/>
              <a:gd name="connsiteY9" fmla="*/ 6753751 h 6858000"/>
              <a:gd name="connsiteX10" fmla="*/ 7981316 w 9263816"/>
              <a:gd name="connsiteY10" fmla="*/ 6858000 h 6858000"/>
              <a:gd name="connsiteX11" fmla="*/ 6819486 w 9263816"/>
              <a:gd name="connsiteY11" fmla="*/ 6858000 h 6858000"/>
              <a:gd name="connsiteX12" fmla="*/ 6785199 w 9263816"/>
              <a:gd name="connsiteY12" fmla="*/ 6781101 h 6858000"/>
              <a:gd name="connsiteX13" fmla="*/ 7196747 w 9263816"/>
              <a:gd name="connsiteY13" fmla="*/ 5964309 h 6858000"/>
              <a:gd name="connsiteX14" fmla="*/ 7397485 w 9263816"/>
              <a:gd name="connsiteY14" fmla="*/ 5931706 h 6858000"/>
              <a:gd name="connsiteX15" fmla="*/ 1505570 w 9263816"/>
              <a:gd name="connsiteY15" fmla="*/ 227178 h 6858000"/>
              <a:gd name="connsiteX16" fmla="*/ 2026489 w 9263816"/>
              <a:gd name="connsiteY16" fmla="*/ 392370 h 6858000"/>
              <a:gd name="connsiteX17" fmla="*/ 2444553 w 9263816"/>
              <a:gd name="connsiteY17" fmla="*/ 1654853 h 6858000"/>
              <a:gd name="connsiteX18" fmla="*/ 3183153 w 9263816"/>
              <a:gd name="connsiteY18" fmla="*/ 2116208 h 6858000"/>
              <a:gd name="connsiteX19" fmla="*/ 4288384 w 9263816"/>
              <a:gd name="connsiteY19" fmla="*/ 1291908 h 6858000"/>
              <a:gd name="connsiteX20" fmla="*/ 5472602 w 9263816"/>
              <a:gd name="connsiteY20" fmla="*/ 1697818 h 6858000"/>
              <a:gd name="connsiteX21" fmla="*/ 5844697 w 9263816"/>
              <a:gd name="connsiteY21" fmla="*/ 3444791 h 6858000"/>
              <a:gd name="connsiteX22" fmla="*/ 6715674 w 9263816"/>
              <a:gd name="connsiteY22" fmla="*/ 4065208 h 6858000"/>
              <a:gd name="connsiteX23" fmla="*/ 8130429 w 9263816"/>
              <a:gd name="connsiteY23" fmla="*/ 4101787 h 6858000"/>
              <a:gd name="connsiteX24" fmla="*/ 8624630 w 9263816"/>
              <a:gd name="connsiteY24" fmla="*/ 4686202 h 6858000"/>
              <a:gd name="connsiteX25" fmla="*/ 8623843 w 9263816"/>
              <a:gd name="connsiteY25" fmla="*/ 4685749 h 6858000"/>
              <a:gd name="connsiteX26" fmla="*/ 8646859 w 9263816"/>
              <a:gd name="connsiteY26" fmla="*/ 4835156 h 6858000"/>
              <a:gd name="connsiteX27" fmla="*/ 8079403 w 9263816"/>
              <a:gd name="connsiteY27" fmla="*/ 5661624 h 6858000"/>
              <a:gd name="connsiteX28" fmla="*/ 6833105 w 9263816"/>
              <a:gd name="connsiteY28" fmla="*/ 5397208 h 6858000"/>
              <a:gd name="connsiteX29" fmla="*/ 5900832 w 9263816"/>
              <a:gd name="connsiteY29" fmla="*/ 5944462 h 6858000"/>
              <a:gd name="connsiteX30" fmla="*/ 6067212 w 9263816"/>
              <a:gd name="connsiteY30" fmla="*/ 6811916 h 6858000"/>
              <a:gd name="connsiteX31" fmla="*/ 6089565 w 9263816"/>
              <a:gd name="connsiteY31" fmla="*/ 6858000 h 6858000"/>
              <a:gd name="connsiteX32" fmla="*/ 0 w 9263816"/>
              <a:gd name="connsiteY32" fmla="*/ 6858000 h 6858000"/>
              <a:gd name="connsiteX33" fmla="*/ 0 w 9263816"/>
              <a:gd name="connsiteY33" fmla="*/ 2181377 h 6858000"/>
              <a:gd name="connsiteX34" fmla="*/ 73069 w 9263816"/>
              <a:gd name="connsiteY34" fmla="*/ 2215839 h 6858000"/>
              <a:gd name="connsiteX35" fmla="*/ 335445 w 9263816"/>
              <a:gd name="connsiteY35" fmla="*/ 2237140 h 6858000"/>
              <a:gd name="connsiteX36" fmla="*/ 752878 w 9263816"/>
              <a:gd name="connsiteY36" fmla="*/ 1445285 h 6858000"/>
              <a:gd name="connsiteX37" fmla="*/ 1202551 w 9263816"/>
              <a:gd name="connsiteY37" fmla="*/ 314229 h 6858000"/>
              <a:gd name="connsiteX38" fmla="*/ 1505570 w 9263816"/>
              <a:gd name="connsiteY38" fmla="*/ 227178 h 6858000"/>
              <a:gd name="connsiteX39" fmla="*/ 3142509 w 9263816"/>
              <a:gd name="connsiteY39" fmla="*/ 68854 h 6858000"/>
              <a:gd name="connsiteX40" fmla="*/ 3490978 w 9263816"/>
              <a:gd name="connsiteY40" fmla="*/ 211117 h 6858000"/>
              <a:gd name="connsiteX41" fmla="*/ 3572083 w 9263816"/>
              <a:gd name="connsiteY41" fmla="*/ 404131 h 6858000"/>
              <a:gd name="connsiteX42" fmla="*/ 3236814 w 9263816"/>
              <a:gd name="connsiteY42" fmla="*/ 833688 h 6858000"/>
              <a:gd name="connsiteX43" fmla="*/ 2807245 w 9263816"/>
              <a:gd name="connsiteY43" fmla="*/ 498425 h 6858000"/>
              <a:gd name="connsiteX44" fmla="*/ 3142509 w 9263816"/>
              <a:gd name="connsiteY44" fmla="*/ 68854 h 6858000"/>
              <a:gd name="connsiteX45" fmla="*/ 0 w 9263816"/>
              <a:gd name="connsiteY45" fmla="*/ 0 h 6858000"/>
              <a:gd name="connsiteX46" fmla="*/ 39858 w 9263816"/>
              <a:gd name="connsiteY46" fmla="*/ 0 h 6858000"/>
              <a:gd name="connsiteX47" fmla="*/ 65022 w 9263816"/>
              <a:gd name="connsiteY47" fmla="*/ 5834 h 6858000"/>
              <a:gd name="connsiteX48" fmla="*/ 389258 w 9263816"/>
              <a:gd name="connsiteY48" fmla="*/ 235630 h 6858000"/>
              <a:gd name="connsiteX49" fmla="*/ 485484 w 9263816"/>
              <a:gd name="connsiteY49" fmla="*/ 420070 h 6858000"/>
              <a:gd name="connsiteX50" fmla="*/ 74229 w 9263816"/>
              <a:gd name="connsiteY50" fmla="*/ 1237955 h 6858000"/>
              <a:gd name="connsiteX51" fmla="*/ 0 w 9263816"/>
              <a:gd name="connsiteY51" fmla="*/ 12544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9263816" h="6858000">
                <a:moveTo>
                  <a:pt x="8831314" y="5943878"/>
                </a:moveTo>
                <a:cubicBezTo>
                  <a:pt x="8964281" y="5927490"/>
                  <a:pt x="9096260" y="5981362"/>
                  <a:pt x="9179783" y="6086141"/>
                </a:cubicBezTo>
                <a:cubicBezTo>
                  <a:pt x="9224074" y="6141769"/>
                  <a:pt x="9252211" y="6208560"/>
                  <a:pt x="9260887" y="6279156"/>
                </a:cubicBezTo>
                <a:cubicBezTo>
                  <a:pt x="9286897" y="6490362"/>
                  <a:pt x="9136845" y="6682672"/>
                  <a:pt x="8925621" y="6708712"/>
                </a:cubicBezTo>
                <a:cubicBezTo>
                  <a:pt x="8714398" y="6734766"/>
                  <a:pt x="8522062" y="6584655"/>
                  <a:pt x="8496050" y="6373449"/>
                </a:cubicBezTo>
                <a:cubicBezTo>
                  <a:pt x="8470038" y="6162229"/>
                  <a:pt x="8620090" y="5969920"/>
                  <a:pt x="8831314" y="5943878"/>
                </a:cubicBezTo>
                <a:close/>
                <a:moveTo>
                  <a:pt x="7397485" y="5931706"/>
                </a:moveTo>
                <a:cubicBezTo>
                  <a:pt x="7598431" y="5931157"/>
                  <a:pt x="7792965" y="6024548"/>
                  <a:pt x="7917779" y="6191864"/>
                </a:cubicBezTo>
                <a:cubicBezTo>
                  <a:pt x="7959204" y="6247714"/>
                  <a:pt x="7991530" y="6309792"/>
                  <a:pt x="8013467" y="6375784"/>
                </a:cubicBezTo>
                <a:cubicBezTo>
                  <a:pt x="8055425" y="6502973"/>
                  <a:pt x="8055748" y="6633888"/>
                  <a:pt x="8021879" y="6753751"/>
                </a:cubicBezTo>
                <a:lnTo>
                  <a:pt x="7981316" y="6858000"/>
                </a:lnTo>
                <a:lnTo>
                  <a:pt x="6819486" y="6858000"/>
                </a:lnTo>
                <a:lnTo>
                  <a:pt x="6785199" y="6781101"/>
                </a:lnTo>
                <a:cubicBezTo>
                  <a:pt x="6673307" y="6441922"/>
                  <a:pt x="6857485" y="6076251"/>
                  <a:pt x="7196747" y="5964309"/>
                </a:cubicBezTo>
                <a:cubicBezTo>
                  <a:pt x="7262809" y="5942509"/>
                  <a:pt x="7330503" y="5931889"/>
                  <a:pt x="7397485" y="5931706"/>
                </a:cubicBezTo>
                <a:close/>
                <a:moveTo>
                  <a:pt x="1505570" y="227178"/>
                </a:moveTo>
                <a:cubicBezTo>
                  <a:pt x="1691018" y="218628"/>
                  <a:pt x="1889853" y="275403"/>
                  <a:pt x="2026489" y="392370"/>
                </a:cubicBezTo>
                <a:cubicBezTo>
                  <a:pt x="2369898" y="685965"/>
                  <a:pt x="2078266" y="1147857"/>
                  <a:pt x="2444553" y="1654853"/>
                </a:cubicBezTo>
                <a:cubicBezTo>
                  <a:pt x="2492906" y="1721679"/>
                  <a:pt x="2800482" y="2144546"/>
                  <a:pt x="3183153" y="2116208"/>
                </a:cubicBezTo>
                <a:cubicBezTo>
                  <a:pt x="3673561" y="2080541"/>
                  <a:pt x="3723222" y="1441614"/>
                  <a:pt x="4288384" y="1291908"/>
                </a:cubicBezTo>
                <a:cubicBezTo>
                  <a:pt x="4689065" y="1185875"/>
                  <a:pt x="5207943" y="1366633"/>
                  <a:pt x="5472602" y="1697818"/>
                </a:cubicBezTo>
                <a:cubicBezTo>
                  <a:pt x="5891294" y="2221754"/>
                  <a:pt x="5408012" y="2790179"/>
                  <a:pt x="5844697" y="3444791"/>
                </a:cubicBezTo>
                <a:cubicBezTo>
                  <a:pt x="6149900" y="3902467"/>
                  <a:pt x="6672672" y="4053594"/>
                  <a:pt x="6715674" y="4065208"/>
                </a:cubicBezTo>
                <a:cubicBezTo>
                  <a:pt x="7326423" y="4232519"/>
                  <a:pt x="7677158" y="3817020"/>
                  <a:pt x="8130429" y="4101787"/>
                </a:cubicBezTo>
                <a:cubicBezTo>
                  <a:pt x="8226340" y="4161985"/>
                  <a:pt x="8536372" y="4356819"/>
                  <a:pt x="8624630" y="4686202"/>
                </a:cubicBezTo>
                <a:lnTo>
                  <a:pt x="8623843" y="4685749"/>
                </a:lnTo>
                <a:cubicBezTo>
                  <a:pt x="8636924" y="4734567"/>
                  <a:pt x="8644635" y="4784678"/>
                  <a:pt x="8646859" y="4835156"/>
                </a:cubicBezTo>
                <a:cubicBezTo>
                  <a:pt x="8662596" y="5196604"/>
                  <a:pt x="8398383" y="5562326"/>
                  <a:pt x="8079403" y="5661624"/>
                </a:cubicBezTo>
                <a:cubicBezTo>
                  <a:pt x="7649807" y="5795217"/>
                  <a:pt x="7430996" y="5350293"/>
                  <a:pt x="6833105" y="5397208"/>
                </a:cubicBezTo>
                <a:cubicBezTo>
                  <a:pt x="6519033" y="5421527"/>
                  <a:pt x="6056658" y="5595550"/>
                  <a:pt x="5900832" y="5944462"/>
                </a:cubicBezTo>
                <a:cubicBezTo>
                  <a:pt x="5770548" y="6236600"/>
                  <a:pt x="5916359" y="6515160"/>
                  <a:pt x="6067212" y="6811916"/>
                </a:cubicBezTo>
                <a:lnTo>
                  <a:pt x="6089565" y="6858000"/>
                </a:lnTo>
                <a:lnTo>
                  <a:pt x="0" y="6858000"/>
                </a:lnTo>
                <a:lnTo>
                  <a:pt x="0" y="2181377"/>
                </a:lnTo>
                <a:lnTo>
                  <a:pt x="73069" y="2215839"/>
                </a:lnTo>
                <a:cubicBezTo>
                  <a:pt x="165116" y="2251829"/>
                  <a:pt x="254486" y="2263171"/>
                  <a:pt x="335445" y="2237140"/>
                </a:cubicBezTo>
                <a:cubicBezTo>
                  <a:pt x="594718" y="2153707"/>
                  <a:pt x="688441" y="1733807"/>
                  <a:pt x="752878" y="1445285"/>
                </a:cubicBezTo>
                <a:cubicBezTo>
                  <a:pt x="925059" y="674068"/>
                  <a:pt x="975076" y="456292"/>
                  <a:pt x="1202551" y="314229"/>
                </a:cubicBezTo>
                <a:cubicBezTo>
                  <a:pt x="1287853" y="260956"/>
                  <a:pt x="1394302" y="232308"/>
                  <a:pt x="1505570" y="227178"/>
                </a:cubicBezTo>
                <a:close/>
                <a:moveTo>
                  <a:pt x="3142509" y="68854"/>
                </a:moveTo>
                <a:cubicBezTo>
                  <a:pt x="3275474" y="52467"/>
                  <a:pt x="3407455" y="106339"/>
                  <a:pt x="3490978" y="211117"/>
                </a:cubicBezTo>
                <a:cubicBezTo>
                  <a:pt x="3535271" y="266744"/>
                  <a:pt x="3563404" y="333535"/>
                  <a:pt x="3572083" y="404131"/>
                </a:cubicBezTo>
                <a:cubicBezTo>
                  <a:pt x="3598092" y="615337"/>
                  <a:pt x="3448040" y="807648"/>
                  <a:pt x="3236814" y="833688"/>
                </a:cubicBezTo>
                <a:cubicBezTo>
                  <a:pt x="3025594" y="859741"/>
                  <a:pt x="2833255" y="709631"/>
                  <a:pt x="2807245" y="498425"/>
                </a:cubicBezTo>
                <a:cubicBezTo>
                  <a:pt x="2781232" y="287207"/>
                  <a:pt x="2931283" y="94896"/>
                  <a:pt x="3142509" y="68854"/>
                </a:cubicBezTo>
                <a:close/>
                <a:moveTo>
                  <a:pt x="0" y="0"/>
                </a:moveTo>
                <a:lnTo>
                  <a:pt x="39858" y="0"/>
                </a:lnTo>
                <a:lnTo>
                  <a:pt x="65022" y="5834"/>
                </a:lnTo>
                <a:cubicBezTo>
                  <a:pt x="191545" y="45606"/>
                  <a:pt x="305874" y="124173"/>
                  <a:pt x="389258" y="235630"/>
                </a:cubicBezTo>
                <a:cubicBezTo>
                  <a:pt x="430983" y="291600"/>
                  <a:pt x="463360" y="353876"/>
                  <a:pt x="485484" y="420070"/>
                </a:cubicBezTo>
                <a:cubicBezTo>
                  <a:pt x="597711" y="759508"/>
                  <a:pt x="413661" y="1125662"/>
                  <a:pt x="74229" y="1237955"/>
                </a:cubicBezTo>
                <a:lnTo>
                  <a:pt x="0" y="1254477"/>
                </a:lnTo>
                <a:close/>
              </a:path>
            </a:pathLst>
          </a:custGeom>
          <a:solidFill>
            <a:schemeClr val="bg1"/>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3109" name="Background Fill">
            <a:extLst>
              <a:ext uri="{FF2B5EF4-FFF2-40B4-BE49-F238E27FC236}">
                <a16:creationId xmlns:a16="http://schemas.microsoft.com/office/drawing/2014/main" id="{B937640E-EF7A-4A6C-A950-D12B7D5C92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10" name="Rectangle 3103">
            <a:extLst>
              <a:ext uri="{FF2B5EF4-FFF2-40B4-BE49-F238E27FC236}">
                <a16:creationId xmlns:a16="http://schemas.microsoft.com/office/drawing/2014/main" id="{41380B7A-5B85-4642-8878-2089DEF2C3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06" name="Freeform: Shape 3105">
            <a:extLst>
              <a:ext uri="{FF2B5EF4-FFF2-40B4-BE49-F238E27FC236}">
                <a16:creationId xmlns:a16="http://schemas.microsoft.com/office/drawing/2014/main" id="{848D562A-EF99-44C6-AA29-9D3E421772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2299" y="-1"/>
            <a:ext cx="5726653" cy="6858000"/>
          </a:xfrm>
          <a:custGeom>
            <a:avLst/>
            <a:gdLst>
              <a:gd name="connsiteX0" fmla="*/ 615190 w 5726653"/>
              <a:gd name="connsiteY0" fmla="*/ 3536635 h 6858000"/>
              <a:gd name="connsiteX1" fmla="*/ 1124778 w 5726653"/>
              <a:gd name="connsiteY1" fmla="*/ 4046223 h 6858000"/>
              <a:gd name="connsiteX2" fmla="*/ 615190 w 5726653"/>
              <a:gd name="connsiteY2" fmla="*/ 4555811 h 6858000"/>
              <a:gd name="connsiteX3" fmla="*/ 105602 w 5726653"/>
              <a:gd name="connsiteY3" fmla="*/ 4046223 h 6858000"/>
              <a:gd name="connsiteX4" fmla="*/ 615190 w 5726653"/>
              <a:gd name="connsiteY4" fmla="*/ 3536635 h 6858000"/>
              <a:gd name="connsiteX5" fmla="*/ 1497780 w 5726653"/>
              <a:gd name="connsiteY5" fmla="*/ 0 h 6858000"/>
              <a:gd name="connsiteX6" fmla="*/ 5164844 w 5726653"/>
              <a:gd name="connsiteY6" fmla="*/ 0 h 6858000"/>
              <a:gd name="connsiteX7" fmla="*/ 5726653 w 5726653"/>
              <a:gd name="connsiteY7" fmla="*/ 0 h 6858000"/>
              <a:gd name="connsiteX8" fmla="*/ 5726653 w 5726653"/>
              <a:gd name="connsiteY8" fmla="*/ 6858000 h 6858000"/>
              <a:gd name="connsiteX9" fmla="*/ 311757 w 5726653"/>
              <a:gd name="connsiteY9" fmla="*/ 6858000 h 6858000"/>
              <a:gd name="connsiteX10" fmla="*/ 314130 w 5726653"/>
              <a:gd name="connsiteY10" fmla="*/ 6707670 h 6858000"/>
              <a:gd name="connsiteX11" fmla="*/ 599702 w 5726653"/>
              <a:gd name="connsiteY11" fmla="*/ 5670858 h 6858000"/>
              <a:gd name="connsiteX12" fmla="*/ 1211433 w 5726653"/>
              <a:gd name="connsiteY12" fmla="*/ 4641255 h 6858000"/>
              <a:gd name="connsiteX13" fmla="*/ 1053041 w 5726653"/>
              <a:gd name="connsiteY13" fmla="*/ 3164269 h 6858000"/>
              <a:gd name="connsiteX14" fmla="*/ 607048 w 5726653"/>
              <a:gd name="connsiteY14" fmla="*/ 2589405 h 6858000"/>
              <a:gd name="connsiteX15" fmla="*/ 1054915 w 5726653"/>
              <a:gd name="connsiteY15" fmla="*/ 1068099 h 6858000"/>
              <a:gd name="connsiteX16" fmla="*/ 1502877 w 5726653"/>
              <a:gd name="connsiteY16" fmla="*/ 419995 h 6858000"/>
              <a:gd name="connsiteX17" fmla="*/ 1505904 w 5726653"/>
              <a:gd name="connsiteY17" fmla="*/ 184996 h 6858000"/>
              <a:gd name="connsiteX18" fmla="*/ 14543 w 5726653"/>
              <a:gd name="connsiteY18" fmla="*/ 0 h 6858000"/>
              <a:gd name="connsiteX19" fmla="*/ 879351 w 5726653"/>
              <a:gd name="connsiteY19" fmla="*/ 0 h 6858000"/>
              <a:gd name="connsiteX20" fmla="*/ 892053 w 5726653"/>
              <a:gd name="connsiteY20" fmla="*/ 78052 h 6858000"/>
              <a:gd name="connsiteX21" fmla="*/ 561940 w 5726653"/>
              <a:gd name="connsiteY21" fmla="*/ 535443 h 6858000"/>
              <a:gd name="connsiteX22" fmla="*/ 15319 w 5726653"/>
              <a:gd name="connsiteY22" fmla="*/ 219852 h 6858000"/>
              <a:gd name="connsiteX23" fmla="*/ 4234 w 5726653"/>
              <a:gd name="connsiteY23" fmla="*/ 4296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726653" h="6858000">
                <a:moveTo>
                  <a:pt x="615190" y="3536635"/>
                </a:moveTo>
                <a:cubicBezTo>
                  <a:pt x="896628" y="3536635"/>
                  <a:pt x="1124778" y="3764785"/>
                  <a:pt x="1124778" y="4046223"/>
                </a:cubicBezTo>
                <a:cubicBezTo>
                  <a:pt x="1124778" y="4327661"/>
                  <a:pt x="896628" y="4555811"/>
                  <a:pt x="615190" y="4555811"/>
                </a:cubicBezTo>
                <a:cubicBezTo>
                  <a:pt x="333752" y="4555811"/>
                  <a:pt x="105602" y="4327661"/>
                  <a:pt x="105602" y="4046223"/>
                </a:cubicBezTo>
                <a:cubicBezTo>
                  <a:pt x="105602" y="3764785"/>
                  <a:pt x="333752" y="3536635"/>
                  <a:pt x="615190" y="3536635"/>
                </a:cubicBezTo>
                <a:close/>
                <a:moveTo>
                  <a:pt x="1497780" y="0"/>
                </a:moveTo>
                <a:lnTo>
                  <a:pt x="5164844" y="0"/>
                </a:lnTo>
                <a:lnTo>
                  <a:pt x="5726653" y="0"/>
                </a:lnTo>
                <a:lnTo>
                  <a:pt x="5726653" y="6858000"/>
                </a:lnTo>
                <a:lnTo>
                  <a:pt x="311757" y="6858000"/>
                </a:lnTo>
                <a:lnTo>
                  <a:pt x="314130" y="6707670"/>
                </a:lnTo>
                <a:cubicBezTo>
                  <a:pt x="335132" y="6366409"/>
                  <a:pt x="433651" y="6019042"/>
                  <a:pt x="599702" y="5670858"/>
                </a:cubicBezTo>
                <a:cubicBezTo>
                  <a:pt x="770257" y="5311556"/>
                  <a:pt x="1010813" y="4986832"/>
                  <a:pt x="1211433" y="4641255"/>
                </a:cubicBezTo>
                <a:cubicBezTo>
                  <a:pt x="1493036" y="4154456"/>
                  <a:pt x="1511835" y="3622744"/>
                  <a:pt x="1053041" y="3164269"/>
                </a:cubicBezTo>
                <a:cubicBezTo>
                  <a:pt x="881977" y="2993264"/>
                  <a:pt x="700422" y="2805523"/>
                  <a:pt x="607048" y="2589405"/>
                </a:cubicBezTo>
                <a:cubicBezTo>
                  <a:pt x="366279" y="2032158"/>
                  <a:pt x="541125" y="1508061"/>
                  <a:pt x="1054915" y="1068099"/>
                </a:cubicBezTo>
                <a:cubicBezTo>
                  <a:pt x="1261027" y="891535"/>
                  <a:pt x="1489688" y="709488"/>
                  <a:pt x="1502877" y="419995"/>
                </a:cubicBezTo>
                <a:cubicBezTo>
                  <a:pt x="1506389" y="341910"/>
                  <a:pt x="1507262" y="263520"/>
                  <a:pt x="1505904" y="184996"/>
                </a:cubicBezTo>
                <a:close/>
                <a:moveTo>
                  <a:pt x="14543" y="0"/>
                </a:moveTo>
                <a:lnTo>
                  <a:pt x="879351" y="0"/>
                </a:lnTo>
                <a:lnTo>
                  <a:pt x="892053" y="78052"/>
                </a:lnTo>
                <a:cubicBezTo>
                  <a:pt x="904492" y="285271"/>
                  <a:pt x="770271" y="479621"/>
                  <a:pt x="561940" y="535443"/>
                </a:cubicBezTo>
                <a:cubicBezTo>
                  <a:pt x="323846" y="599240"/>
                  <a:pt x="79116" y="457945"/>
                  <a:pt x="15319" y="219852"/>
                </a:cubicBezTo>
                <a:cubicBezTo>
                  <a:pt x="-631" y="160329"/>
                  <a:pt x="-3762" y="100391"/>
                  <a:pt x="4234" y="4296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D7985E-130B-FAE4-545C-6C2E452EBA5F}"/>
              </a:ext>
            </a:extLst>
          </p:cNvPr>
          <p:cNvSpPr>
            <a:spLocks noGrp="1"/>
          </p:cNvSpPr>
          <p:nvPr>
            <p:ph type="title"/>
          </p:nvPr>
        </p:nvSpPr>
        <p:spPr>
          <a:xfrm>
            <a:off x="609600" y="517386"/>
            <a:ext cx="6873025" cy="899290"/>
          </a:xfrm>
        </p:spPr>
        <p:txBody>
          <a:bodyPr vert="horz" lIns="91440" tIns="45720" rIns="91440" bIns="45720" rtlCol="0" anchor="b">
            <a:normAutofit/>
          </a:bodyPr>
          <a:lstStyle/>
          <a:p>
            <a:r>
              <a:rPr lang="en-US" sz="4000" kern="1200" dirty="0">
                <a:solidFill>
                  <a:schemeClr val="tx1"/>
                </a:solidFill>
                <a:latin typeface="+mj-lt"/>
                <a:ea typeface="+mj-ea"/>
                <a:cs typeface="+mj-cs"/>
              </a:rPr>
              <a:t>Book Cover Design – Part 2</a:t>
            </a:r>
          </a:p>
        </p:txBody>
      </p:sp>
      <p:sp>
        <p:nvSpPr>
          <p:cNvPr id="3" name="Content Placeholder 2">
            <a:extLst>
              <a:ext uri="{FF2B5EF4-FFF2-40B4-BE49-F238E27FC236}">
                <a16:creationId xmlns:a16="http://schemas.microsoft.com/office/drawing/2014/main" id="{E338D6DD-D89D-0DD7-5E66-186DD0D4B569}"/>
              </a:ext>
            </a:extLst>
          </p:cNvPr>
          <p:cNvSpPr>
            <a:spLocks noGrp="1"/>
          </p:cNvSpPr>
          <p:nvPr>
            <p:ph sz="half" idx="1"/>
          </p:nvPr>
        </p:nvSpPr>
        <p:spPr>
          <a:xfrm>
            <a:off x="609599" y="1701095"/>
            <a:ext cx="6408552" cy="4326218"/>
          </a:xfrm>
        </p:spPr>
        <p:txBody>
          <a:bodyPr vert="horz" lIns="91440" tIns="45720" rIns="91440" bIns="45720" rtlCol="0" anchor="t">
            <a:normAutofit/>
          </a:bodyPr>
          <a:lstStyle/>
          <a:p>
            <a:pPr indent="-342900">
              <a:lnSpc>
                <a:spcPct val="100000"/>
              </a:lnSpc>
              <a:buFont typeface="Arial" panose="020B0604020202020204" pitchFamily="34" charset="0"/>
              <a:buChar char="•"/>
            </a:pPr>
            <a:r>
              <a:rPr lang="en-US" sz="2200" i="0" u="none" strike="noStrike" dirty="0">
                <a:effectLst/>
              </a:rPr>
              <a:t>Reveal the hook to </a:t>
            </a:r>
            <a:r>
              <a:rPr lang="en-US" sz="2200" dirty="0"/>
              <a:t>engage the reader</a:t>
            </a:r>
          </a:p>
          <a:p>
            <a:pPr indent="-342900">
              <a:lnSpc>
                <a:spcPct val="100000"/>
              </a:lnSpc>
              <a:buFont typeface="Arial" panose="020B0604020202020204" pitchFamily="34" charset="0"/>
              <a:buChar char="•"/>
            </a:pPr>
            <a:r>
              <a:rPr lang="en-US" sz="2200" dirty="0"/>
              <a:t>Know the publishing techniques</a:t>
            </a:r>
          </a:p>
          <a:p>
            <a:pPr indent="-342900">
              <a:lnSpc>
                <a:spcPct val="100000"/>
              </a:lnSpc>
              <a:buFont typeface="Arial" panose="020B0604020202020204" pitchFamily="34" charset="0"/>
              <a:buChar char="•"/>
            </a:pPr>
            <a:r>
              <a:rPr lang="en-US" sz="2200" dirty="0"/>
              <a:t>Create an interesting and entertaining design</a:t>
            </a:r>
          </a:p>
          <a:p>
            <a:pPr indent="-342900">
              <a:lnSpc>
                <a:spcPct val="100000"/>
              </a:lnSpc>
              <a:buFont typeface="Arial" panose="020B0604020202020204" pitchFamily="34" charset="0"/>
              <a:buChar char="•"/>
            </a:pPr>
            <a:r>
              <a:rPr lang="en-US" sz="2200" i="0" u="none" strike="noStrike" dirty="0">
                <a:effectLst/>
              </a:rPr>
              <a:t>Use the color theme carefully</a:t>
            </a:r>
          </a:p>
          <a:p>
            <a:pPr indent="-342900">
              <a:lnSpc>
                <a:spcPct val="100000"/>
              </a:lnSpc>
              <a:buFont typeface="Arial" panose="020B0604020202020204" pitchFamily="34" charset="0"/>
              <a:buChar char="•"/>
            </a:pPr>
            <a:r>
              <a:rPr lang="en-US" sz="2200" i="0" u="none" strike="noStrike" dirty="0">
                <a:effectLst/>
              </a:rPr>
              <a:t>Pick right typography</a:t>
            </a:r>
          </a:p>
          <a:p>
            <a:pPr indent="-342900">
              <a:lnSpc>
                <a:spcPct val="100000"/>
              </a:lnSpc>
              <a:buFont typeface="Arial" panose="020B0604020202020204" pitchFamily="34" charset="0"/>
              <a:buChar char="•"/>
            </a:pPr>
            <a:r>
              <a:rPr lang="en-US" sz="2200" i="0" u="none" strike="noStrike" dirty="0">
                <a:effectLst/>
              </a:rPr>
              <a:t>Stick to your main message</a:t>
            </a:r>
          </a:p>
          <a:p>
            <a:pPr indent="-342900">
              <a:lnSpc>
                <a:spcPct val="100000"/>
              </a:lnSpc>
              <a:buFont typeface="Arial" panose="020B0604020202020204" pitchFamily="34" charset="0"/>
              <a:buChar char="•"/>
            </a:pPr>
            <a:r>
              <a:rPr lang="en-US" sz="2200" dirty="0"/>
              <a:t>Avoid cliches</a:t>
            </a:r>
          </a:p>
          <a:p>
            <a:pPr indent="-342900">
              <a:lnSpc>
                <a:spcPct val="100000"/>
              </a:lnSpc>
              <a:buFont typeface="Arial" panose="020B0604020202020204" pitchFamily="34" charset="0"/>
              <a:buChar char="•"/>
            </a:pPr>
            <a:r>
              <a:rPr lang="en-US" sz="2200" dirty="0"/>
              <a:t>Use social media to get opinions</a:t>
            </a:r>
            <a:endParaRPr lang="en-US" sz="2200" b="1" dirty="0"/>
          </a:p>
          <a:p>
            <a:pPr marL="457200">
              <a:lnSpc>
                <a:spcPct val="100000"/>
              </a:lnSpc>
            </a:pPr>
            <a:endParaRPr lang="en-US" sz="1900" b="1" i="0" u="none" strike="noStrike" dirty="0">
              <a:effectLst/>
            </a:endParaRPr>
          </a:p>
          <a:p>
            <a:pPr marL="457200">
              <a:lnSpc>
                <a:spcPct val="100000"/>
              </a:lnSpc>
            </a:pPr>
            <a:endParaRPr lang="en-US" sz="1900" dirty="0"/>
          </a:p>
        </p:txBody>
      </p:sp>
      <p:pic>
        <p:nvPicPr>
          <p:cNvPr id="3074" name="Picture 2" descr="Abbie Emmons - How To Design A Stunning Book Cover (Without Any Graphic ...">
            <a:extLst>
              <a:ext uri="{FF2B5EF4-FFF2-40B4-BE49-F238E27FC236}">
                <a16:creationId xmlns:a16="http://schemas.microsoft.com/office/drawing/2014/main" id="{2899A2E6-5DAB-2C49-50E2-1CD2CEED457C}"/>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7782357" y="669850"/>
            <a:ext cx="3642389" cy="5477278"/>
          </a:xfrm>
          <a:prstGeom prst="rect">
            <a:avLst/>
          </a:prstGeom>
          <a:noFill/>
          <a:extLst>
            <a:ext uri="{909E8E84-426E-40DD-AFC4-6F175D3DCCD1}">
              <a14:hiddenFill xmlns:a14="http://schemas.microsoft.com/office/drawing/2010/main">
                <a:solidFill>
                  <a:srgbClr val="FFFFFF"/>
                </a:solidFill>
              </a14:hiddenFill>
            </a:ext>
          </a:extLst>
        </p:spPr>
      </p:pic>
      <p:sp>
        <p:nvSpPr>
          <p:cNvPr id="5" name="Date Placeholder 4">
            <a:extLst>
              <a:ext uri="{FF2B5EF4-FFF2-40B4-BE49-F238E27FC236}">
                <a16:creationId xmlns:a16="http://schemas.microsoft.com/office/drawing/2014/main" id="{81BEB1A3-E0CC-93FD-43AA-8DC58E6EC6CF}"/>
              </a:ext>
            </a:extLst>
          </p:cNvPr>
          <p:cNvSpPr>
            <a:spLocks noGrp="1"/>
          </p:cNvSpPr>
          <p:nvPr>
            <p:ph type="dt" sz="half" idx="10"/>
          </p:nvPr>
        </p:nvSpPr>
        <p:spPr>
          <a:xfrm>
            <a:off x="609600" y="6356350"/>
            <a:ext cx="2743200" cy="365125"/>
          </a:xfrm>
        </p:spPr>
        <p:txBody>
          <a:bodyPr vert="horz" lIns="91440" tIns="45720" rIns="91440" bIns="45720" rtlCol="0" anchor="ctr">
            <a:normAutofit/>
          </a:bodyPr>
          <a:lstStyle/>
          <a:p>
            <a:pPr>
              <a:spcAft>
                <a:spcPts val="600"/>
              </a:spcAft>
            </a:pPr>
            <a:fld id="{6964165F-5B51-4CEC-88CA-4D64DFF05FC8}" type="datetime1">
              <a:rPr lang="en-US" smtClean="0"/>
              <a:pPr>
                <a:spcAft>
                  <a:spcPts val="600"/>
                </a:spcAft>
              </a:pPr>
              <a:t>7/16/2024</a:t>
            </a:fld>
            <a:endParaRPr lang="en-US"/>
          </a:p>
        </p:txBody>
      </p:sp>
      <p:sp>
        <p:nvSpPr>
          <p:cNvPr id="6" name="Footer Placeholder 5">
            <a:extLst>
              <a:ext uri="{FF2B5EF4-FFF2-40B4-BE49-F238E27FC236}">
                <a16:creationId xmlns:a16="http://schemas.microsoft.com/office/drawing/2014/main" id="{DAA1D665-68BF-1CA2-80B7-F571D7DBDD2E}"/>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a:spcAft>
                <a:spcPts val="600"/>
              </a:spcAft>
            </a:pPr>
            <a:r>
              <a:rPr lang="en-US" kern="1200" cap="all" spc="200">
                <a:solidFill>
                  <a:schemeClr val="tx1"/>
                </a:solidFill>
                <a:latin typeface="+mn-lt"/>
                <a:ea typeface="+mn-ea"/>
                <a:cs typeface="Segoe UI Semilight" panose="020B0402040204020203" pitchFamily="34" charset="0"/>
              </a:rPr>
              <a:t>c Allen H. Mesch</a:t>
            </a:r>
            <a:endParaRPr lang="en-US" kern="1200" cap="all" spc="200" dirty="0">
              <a:solidFill>
                <a:schemeClr val="tx1"/>
              </a:solidFill>
              <a:latin typeface="+mn-lt"/>
              <a:ea typeface="+mn-ea"/>
              <a:cs typeface="Segoe UI Semilight" panose="020B0402040204020203" pitchFamily="34" charset="0"/>
            </a:endParaRPr>
          </a:p>
        </p:txBody>
      </p:sp>
      <p:sp>
        <p:nvSpPr>
          <p:cNvPr id="7" name="Slide Number Placeholder 6">
            <a:extLst>
              <a:ext uri="{FF2B5EF4-FFF2-40B4-BE49-F238E27FC236}">
                <a16:creationId xmlns:a16="http://schemas.microsoft.com/office/drawing/2014/main" id="{00B552C1-1079-C6B0-5631-B626A787CFA7}"/>
              </a:ext>
            </a:extLst>
          </p:cNvPr>
          <p:cNvSpPr>
            <a:spLocks noGrp="1"/>
          </p:cNvSpPr>
          <p:nvPr>
            <p:ph type="sldNum" sz="quarter" idx="12"/>
          </p:nvPr>
        </p:nvSpPr>
        <p:spPr>
          <a:xfrm>
            <a:off x="10134600" y="6356350"/>
            <a:ext cx="1447800" cy="365125"/>
          </a:xfrm>
        </p:spPr>
        <p:txBody>
          <a:bodyPr vert="horz" lIns="91440" tIns="45720" rIns="91440" bIns="45720" rtlCol="0" anchor="ctr">
            <a:normAutofit/>
          </a:bodyPr>
          <a:lstStyle/>
          <a:p>
            <a:pPr>
              <a:spcAft>
                <a:spcPts val="600"/>
              </a:spcAft>
            </a:pPr>
            <a:fld id="{1F646F3F-274D-499B-ABBE-824EB4ABDC3D}" type="slidenum">
              <a:rPr lang="en-US" smtClean="0"/>
              <a:pPr>
                <a:spcAft>
                  <a:spcPts val="600"/>
                </a:spcAft>
              </a:pPr>
              <a:t>67</a:t>
            </a:fld>
            <a:endParaRPr lang="en-US"/>
          </a:p>
        </p:txBody>
      </p:sp>
    </p:spTree>
    <p:extLst>
      <p:ext uri="{BB962C8B-B14F-4D97-AF65-F5344CB8AC3E}">
        <p14:creationId xmlns:p14="http://schemas.microsoft.com/office/powerpoint/2010/main" val="341377428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23201-EA87-07AA-3C7D-CF9B06F46FA6}"/>
              </a:ext>
            </a:extLst>
          </p:cNvPr>
          <p:cNvSpPr>
            <a:spLocks noGrp="1"/>
          </p:cNvSpPr>
          <p:nvPr>
            <p:ph type="title"/>
          </p:nvPr>
        </p:nvSpPr>
        <p:spPr>
          <a:xfrm>
            <a:off x="609600" y="557785"/>
            <a:ext cx="10972800" cy="974802"/>
          </a:xfrm>
        </p:spPr>
        <p:txBody>
          <a:bodyPr>
            <a:normAutofit/>
          </a:bodyPr>
          <a:lstStyle/>
          <a:p>
            <a:r>
              <a:rPr lang="en-US" sz="4000" dirty="0"/>
              <a:t>Book Cover Creator Software</a:t>
            </a:r>
          </a:p>
        </p:txBody>
      </p:sp>
      <p:sp>
        <p:nvSpPr>
          <p:cNvPr id="3" name="Content Placeholder 2">
            <a:extLst>
              <a:ext uri="{FF2B5EF4-FFF2-40B4-BE49-F238E27FC236}">
                <a16:creationId xmlns:a16="http://schemas.microsoft.com/office/drawing/2014/main" id="{A62F874A-E01D-C566-4FDA-8D3558899937}"/>
              </a:ext>
            </a:extLst>
          </p:cNvPr>
          <p:cNvSpPr>
            <a:spLocks noGrp="1"/>
          </p:cNvSpPr>
          <p:nvPr>
            <p:ph sz="half" idx="1"/>
          </p:nvPr>
        </p:nvSpPr>
        <p:spPr>
          <a:xfrm>
            <a:off x="609599" y="1878785"/>
            <a:ext cx="5410200" cy="4095593"/>
          </a:xfrm>
        </p:spPr>
        <p:txBody>
          <a:bodyPr>
            <a:noAutofit/>
          </a:bodyPr>
          <a:lstStyle/>
          <a:p>
            <a:r>
              <a:rPr lang="en-US" sz="2200" dirty="0">
                <a:hlinkClick r:id="rId2"/>
              </a:rPr>
              <a:t>Canva Create Book Cover</a:t>
            </a:r>
          </a:p>
          <a:p>
            <a:r>
              <a:rPr lang="en-US" sz="2200" dirty="0"/>
              <a:t>Free for 30-days</a:t>
            </a:r>
          </a:p>
          <a:p>
            <a:r>
              <a:rPr lang="en-US" sz="2200" dirty="0">
                <a:hlinkClick r:id="rId3"/>
              </a:rPr>
              <a:t>Reedify Design</a:t>
            </a:r>
            <a:endParaRPr lang="en-US" sz="2200" dirty="0"/>
          </a:p>
          <a:p>
            <a:r>
              <a:rPr lang="en-US" sz="2200" dirty="0"/>
              <a:t>$179 for print book</a:t>
            </a:r>
          </a:p>
          <a:p>
            <a:r>
              <a:rPr lang="en-US" sz="2200" dirty="0"/>
              <a:t>$79 for e-book</a:t>
            </a:r>
          </a:p>
          <a:p>
            <a:r>
              <a:rPr lang="en-US" sz="2200" dirty="0">
                <a:hlinkClick r:id="rId4"/>
              </a:rPr>
              <a:t>Writer’s Clique</a:t>
            </a:r>
            <a:endParaRPr lang="en-US" sz="2200" dirty="0"/>
          </a:p>
          <a:p>
            <a:r>
              <a:rPr lang="en-US" sz="2200" dirty="0"/>
              <a:t>$599 or sale price of $349</a:t>
            </a:r>
          </a:p>
          <a:p>
            <a:r>
              <a:rPr lang="en-US" sz="2200" dirty="0"/>
              <a:t>Prolonged chat discussion</a:t>
            </a:r>
          </a:p>
          <a:p>
            <a:endParaRPr lang="en-US" dirty="0"/>
          </a:p>
        </p:txBody>
      </p:sp>
      <p:sp>
        <p:nvSpPr>
          <p:cNvPr id="4" name="Content Placeholder 3">
            <a:extLst>
              <a:ext uri="{FF2B5EF4-FFF2-40B4-BE49-F238E27FC236}">
                <a16:creationId xmlns:a16="http://schemas.microsoft.com/office/drawing/2014/main" id="{C6CB3D48-FA7A-9EED-8BA0-969F99408B0F}"/>
              </a:ext>
            </a:extLst>
          </p:cNvPr>
          <p:cNvSpPr>
            <a:spLocks noGrp="1"/>
          </p:cNvSpPr>
          <p:nvPr>
            <p:ph sz="half" idx="2"/>
          </p:nvPr>
        </p:nvSpPr>
        <p:spPr>
          <a:xfrm>
            <a:off x="6172202" y="2081370"/>
            <a:ext cx="5410200" cy="3456546"/>
          </a:xfrm>
        </p:spPr>
        <p:txBody>
          <a:bodyPr>
            <a:normAutofit/>
          </a:bodyPr>
          <a:lstStyle/>
          <a:p>
            <a:r>
              <a:rPr lang="en-US" sz="2200" dirty="0">
                <a:hlinkClick r:id="rId5"/>
              </a:rPr>
              <a:t>Book Cover Designs</a:t>
            </a:r>
            <a:endParaRPr lang="en-US" sz="2200" dirty="0"/>
          </a:p>
          <a:p>
            <a:r>
              <a:rPr lang="en-US" sz="2200" dirty="0"/>
              <a:t>From $149 to $549 </a:t>
            </a:r>
          </a:p>
          <a:p>
            <a:r>
              <a:rPr lang="en-US" sz="2200" dirty="0" err="1">
                <a:hlinkClick r:id="rId6"/>
              </a:rPr>
              <a:t>Fotor</a:t>
            </a:r>
            <a:r>
              <a:rPr lang="en-US" sz="2200" dirty="0">
                <a:hlinkClick r:id="rId6"/>
              </a:rPr>
              <a:t> Design  Book Cover</a:t>
            </a:r>
            <a:endParaRPr lang="en-US" sz="2200" dirty="0"/>
          </a:p>
          <a:p>
            <a:r>
              <a:rPr lang="en-US" sz="2200" dirty="0"/>
              <a:t>Free trial</a:t>
            </a:r>
          </a:p>
          <a:p>
            <a:r>
              <a:rPr lang="en-US" sz="2200" dirty="0">
                <a:hlinkClick r:id="rId7"/>
              </a:rPr>
              <a:t>Visme Book Cover Design</a:t>
            </a:r>
            <a:endParaRPr lang="en-US" sz="2200" dirty="0"/>
          </a:p>
          <a:p>
            <a:r>
              <a:rPr lang="en-US" sz="2200" dirty="0"/>
              <a:t>Easy to use and then they hit you with the fee of $147 to $297 --- No</a:t>
            </a:r>
          </a:p>
        </p:txBody>
      </p:sp>
      <p:sp>
        <p:nvSpPr>
          <p:cNvPr id="5" name="Date Placeholder 4">
            <a:extLst>
              <a:ext uri="{FF2B5EF4-FFF2-40B4-BE49-F238E27FC236}">
                <a16:creationId xmlns:a16="http://schemas.microsoft.com/office/drawing/2014/main" id="{14FF24F7-6539-D731-A085-A4C7DF8753B5}"/>
              </a:ext>
            </a:extLst>
          </p:cNvPr>
          <p:cNvSpPr>
            <a:spLocks noGrp="1"/>
          </p:cNvSpPr>
          <p:nvPr>
            <p:ph type="dt" sz="half" idx="10"/>
          </p:nvPr>
        </p:nvSpPr>
        <p:spPr/>
        <p:txBody>
          <a:bodyPr/>
          <a:lstStyle/>
          <a:p>
            <a:fld id="{6964165F-5B51-4CEC-88CA-4D64DFF05FC8}" type="datetime1">
              <a:rPr lang="en-US" smtClean="0"/>
              <a:t>7/16/2024</a:t>
            </a:fld>
            <a:endParaRPr lang="en-US" dirty="0"/>
          </a:p>
        </p:txBody>
      </p:sp>
      <p:sp>
        <p:nvSpPr>
          <p:cNvPr id="6" name="Footer Placeholder 5">
            <a:extLst>
              <a:ext uri="{FF2B5EF4-FFF2-40B4-BE49-F238E27FC236}">
                <a16:creationId xmlns:a16="http://schemas.microsoft.com/office/drawing/2014/main" id="{51C0BDCC-C65F-AD65-A5CF-56F38641ACA6}"/>
              </a:ext>
            </a:extLst>
          </p:cNvPr>
          <p:cNvSpPr>
            <a:spLocks noGrp="1"/>
          </p:cNvSpPr>
          <p:nvPr>
            <p:ph type="ftr" sz="quarter" idx="11"/>
          </p:nvPr>
        </p:nvSpPr>
        <p:spPr/>
        <p:txBody>
          <a:bodyPr/>
          <a:lstStyle/>
          <a:p>
            <a:r>
              <a:rPr lang="en-US"/>
              <a:t>c Allen H. Mesch</a:t>
            </a:r>
            <a:endParaRPr lang="en-US" dirty="0"/>
          </a:p>
        </p:txBody>
      </p:sp>
      <p:sp>
        <p:nvSpPr>
          <p:cNvPr id="7" name="Slide Number Placeholder 6">
            <a:extLst>
              <a:ext uri="{FF2B5EF4-FFF2-40B4-BE49-F238E27FC236}">
                <a16:creationId xmlns:a16="http://schemas.microsoft.com/office/drawing/2014/main" id="{2B277CD9-4C02-1540-18AF-73A8B565B218}"/>
              </a:ext>
            </a:extLst>
          </p:cNvPr>
          <p:cNvSpPr>
            <a:spLocks noGrp="1"/>
          </p:cNvSpPr>
          <p:nvPr>
            <p:ph type="sldNum" sz="quarter" idx="12"/>
          </p:nvPr>
        </p:nvSpPr>
        <p:spPr/>
        <p:txBody>
          <a:bodyPr/>
          <a:lstStyle/>
          <a:p>
            <a:fld id="{1F646F3F-274D-499B-ABBE-824EB4ABDC3D}" type="slidenum">
              <a:rPr lang="en-US" smtClean="0"/>
              <a:t>68</a:t>
            </a:fld>
            <a:endParaRPr lang="en-US" dirty="0"/>
          </a:p>
        </p:txBody>
      </p:sp>
    </p:spTree>
    <p:extLst>
      <p:ext uri="{BB962C8B-B14F-4D97-AF65-F5344CB8AC3E}">
        <p14:creationId xmlns:p14="http://schemas.microsoft.com/office/powerpoint/2010/main" val="153709720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23201-EA87-07AA-3C7D-CF9B06F46FA6}"/>
              </a:ext>
            </a:extLst>
          </p:cNvPr>
          <p:cNvSpPr>
            <a:spLocks noGrp="1"/>
          </p:cNvSpPr>
          <p:nvPr>
            <p:ph type="title"/>
          </p:nvPr>
        </p:nvSpPr>
        <p:spPr>
          <a:xfrm>
            <a:off x="609600" y="557784"/>
            <a:ext cx="10972800" cy="785241"/>
          </a:xfrm>
        </p:spPr>
        <p:txBody>
          <a:bodyPr>
            <a:normAutofit/>
          </a:bodyPr>
          <a:lstStyle/>
          <a:p>
            <a:r>
              <a:rPr lang="en-US" sz="4000" dirty="0"/>
              <a:t>Adobe Express for Cover Design</a:t>
            </a:r>
          </a:p>
        </p:txBody>
      </p:sp>
      <p:sp>
        <p:nvSpPr>
          <p:cNvPr id="3" name="Content Placeholder 2">
            <a:extLst>
              <a:ext uri="{FF2B5EF4-FFF2-40B4-BE49-F238E27FC236}">
                <a16:creationId xmlns:a16="http://schemas.microsoft.com/office/drawing/2014/main" id="{A62F874A-E01D-C566-4FDA-8D3558899937}"/>
              </a:ext>
            </a:extLst>
          </p:cNvPr>
          <p:cNvSpPr>
            <a:spLocks noGrp="1"/>
          </p:cNvSpPr>
          <p:nvPr>
            <p:ph sz="half" idx="1"/>
          </p:nvPr>
        </p:nvSpPr>
        <p:spPr>
          <a:xfrm>
            <a:off x="647700" y="1782841"/>
            <a:ext cx="5410200" cy="3074910"/>
          </a:xfrm>
        </p:spPr>
        <p:txBody>
          <a:bodyPr>
            <a:normAutofit/>
          </a:bodyPr>
          <a:lstStyle/>
          <a:p>
            <a:r>
              <a:rPr lang="en-US" sz="2400" dirty="0">
                <a:hlinkClick r:id="rId2"/>
              </a:rPr>
              <a:t>Adobe Express</a:t>
            </a:r>
            <a:endParaRPr lang="en-US" sz="2400" dirty="0"/>
          </a:p>
          <a:p>
            <a:pPr marL="514350" lvl="1" indent="-285750">
              <a:buFont typeface="Arial" panose="020B0604020202020204" pitchFamily="34" charset="0"/>
              <a:buChar char="•"/>
            </a:pPr>
            <a:r>
              <a:rPr lang="en-US" sz="2400" dirty="0"/>
              <a:t>Many different features</a:t>
            </a:r>
          </a:p>
          <a:p>
            <a:pPr marL="514350" lvl="1" indent="-285750">
              <a:buFont typeface="Arial" panose="020B0604020202020204" pitchFamily="34" charset="0"/>
              <a:buChar char="•"/>
            </a:pPr>
            <a:r>
              <a:rPr lang="en-US" sz="2400" dirty="0"/>
              <a:t>Easy to use </a:t>
            </a:r>
          </a:p>
          <a:p>
            <a:pPr marL="514350" lvl="1" indent="-285750">
              <a:buFont typeface="Arial" panose="020B0604020202020204" pitchFamily="34" charset="0"/>
              <a:buChar char="•"/>
            </a:pPr>
            <a:r>
              <a:rPr lang="en-US" sz="2400" dirty="0"/>
              <a:t>Free and Fee Templates</a:t>
            </a:r>
          </a:p>
          <a:p>
            <a:pPr marL="514350" lvl="1" indent="-285750">
              <a:buFont typeface="Arial" panose="020B0604020202020204" pitchFamily="34" charset="0"/>
              <a:buChar char="•"/>
            </a:pPr>
            <a:r>
              <a:rPr lang="en-US" sz="2400" dirty="0"/>
              <a:t>Ability to add images</a:t>
            </a:r>
          </a:p>
          <a:p>
            <a:pPr marL="514350" lvl="1" indent="-285750">
              <a:buFont typeface="Arial" panose="020B0604020202020204" pitchFamily="34" charset="0"/>
              <a:buChar char="•"/>
            </a:pPr>
            <a:r>
              <a:rPr lang="en-US" sz="2400" dirty="0"/>
              <a:t>Easy to add text</a:t>
            </a:r>
          </a:p>
        </p:txBody>
      </p:sp>
      <p:pic>
        <p:nvPicPr>
          <p:cNvPr id="9" name="Content Placeholder 8" descr="A collage of images of oil and gas industry&#10;&#10;Description automatically generated">
            <a:extLst>
              <a:ext uri="{FF2B5EF4-FFF2-40B4-BE49-F238E27FC236}">
                <a16:creationId xmlns:a16="http://schemas.microsoft.com/office/drawing/2014/main" id="{89A431CD-FC39-41E0-0956-FA9C565565B4}"/>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762750" y="1820942"/>
            <a:ext cx="4095750" cy="4095750"/>
          </a:xfrm>
        </p:spPr>
      </p:pic>
      <p:sp>
        <p:nvSpPr>
          <p:cNvPr id="5" name="Date Placeholder 4">
            <a:extLst>
              <a:ext uri="{FF2B5EF4-FFF2-40B4-BE49-F238E27FC236}">
                <a16:creationId xmlns:a16="http://schemas.microsoft.com/office/drawing/2014/main" id="{14FF24F7-6539-D731-A085-A4C7DF8753B5}"/>
              </a:ext>
            </a:extLst>
          </p:cNvPr>
          <p:cNvSpPr>
            <a:spLocks noGrp="1"/>
          </p:cNvSpPr>
          <p:nvPr>
            <p:ph type="dt" sz="half" idx="10"/>
          </p:nvPr>
        </p:nvSpPr>
        <p:spPr/>
        <p:txBody>
          <a:bodyPr/>
          <a:lstStyle/>
          <a:p>
            <a:fld id="{6964165F-5B51-4CEC-88CA-4D64DFF05FC8}" type="datetime1">
              <a:rPr lang="en-US" smtClean="0"/>
              <a:t>7/16/2024</a:t>
            </a:fld>
            <a:endParaRPr lang="en-US" dirty="0"/>
          </a:p>
        </p:txBody>
      </p:sp>
      <p:sp>
        <p:nvSpPr>
          <p:cNvPr id="6" name="Footer Placeholder 5">
            <a:extLst>
              <a:ext uri="{FF2B5EF4-FFF2-40B4-BE49-F238E27FC236}">
                <a16:creationId xmlns:a16="http://schemas.microsoft.com/office/drawing/2014/main" id="{51C0BDCC-C65F-AD65-A5CF-56F38641ACA6}"/>
              </a:ext>
            </a:extLst>
          </p:cNvPr>
          <p:cNvSpPr>
            <a:spLocks noGrp="1"/>
          </p:cNvSpPr>
          <p:nvPr>
            <p:ph type="ftr" sz="quarter" idx="11"/>
          </p:nvPr>
        </p:nvSpPr>
        <p:spPr/>
        <p:txBody>
          <a:bodyPr/>
          <a:lstStyle/>
          <a:p>
            <a:r>
              <a:rPr lang="en-US"/>
              <a:t>c Allen H. Mesch</a:t>
            </a:r>
            <a:endParaRPr lang="en-US" dirty="0"/>
          </a:p>
        </p:txBody>
      </p:sp>
      <p:sp>
        <p:nvSpPr>
          <p:cNvPr id="7" name="Slide Number Placeholder 6">
            <a:extLst>
              <a:ext uri="{FF2B5EF4-FFF2-40B4-BE49-F238E27FC236}">
                <a16:creationId xmlns:a16="http://schemas.microsoft.com/office/drawing/2014/main" id="{2B277CD9-4C02-1540-18AF-73A8B565B218}"/>
              </a:ext>
            </a:extLst>
          </p:cNvPr>
          <p:cNvSpPr>
            <a:spLocks noGrp="1"/>
          </p:cNvSpPr>
          <p:nvPr>
            <p:ph type="sldNum" sz="quarter" idx="12"/>
          </p:nvPr>
        </p:nvSpPr>
        <p:spPr/>
        <p:txBody>
          <a:bodyPr/>
          <a:lstStyle/>
          <a:p>
            <a:fld id="{1F646F3F-274D-499B-ABBE-824EB4ABDC3D}" type="slidenum">
              <a:rPr lang="en-US" smtClean="0"/>
              <a:t>69</a:t>
            </a:fld>
            <a:endParaRPr lang="en-US" dirty="0"/>
          </a:p>
        </p:txBody>
      </p:sp>
    </p:spTree>
    <p:extLst>
      <p:ext uri="{BB962C8B-B14F-4D97-AF65-F5344CB8AC3E}">
        <p14:creationId xmlns:p14="http://schemas.microsoft.com/office/powerpoint/2010/main" val="400194366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042E603F-28B7-4831-BF23-65FBAB13D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3" name="Freeform: Shape 1032">
            <a:extLst>
              <a:ext uri="{FF2B5EF4-FFF2-40B4-BE49-F238E27FC236}">
                <a16:creationId xmlns:a16="http://schemas.microsoft.com/office/drawing/2014/main" id="{4D39700F-2B10-4402-A7DD-06EE22458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32968"/>
            <a:ext cx="9560477" cy="6625032"/>
          </a:xfrm>
          <a:custGeom>
            <a:avLst/>
            <a:gdLst>
              <a:gd name="connsiteX0" fmla="*/ 8831314 w 9263816"/>
              <a:gd name="connsiteY0" fmla="*/ 5943878 h 6858000"/>
              <a:gd name="connsiteX1" fmla="*/ 9179783 w 9263816"/>
              <a:gd name="connsiteY1" fmla="*/ 6086141 h 6858000"/>
              <a:gd name="connsiteX2" fmla="*/ 9260887 w 9263816"/>
              <a:gd name="connsiteY2" fmla="*/ 6279156 h 6858000"/>
              <a:gd name="connsiteX3" fmla="*/ 8925621 w 9263816"/>
              <a:gd name="connsiteY3" fmla="*/ 6708712 h 6858000"/>
              <a:gd name="connsiteX4" fmla="*/ 8496050 w 9263816"/>
              <a:gd name="connsiteY4" fmla="*/ 6373449 h 6858000"/>
              <a:gd name="connsiteX5" fmla="*/ 8831314 w 9263816"/>
              <a:gd name="connsiteY5" fmla="*/ 5943878 h 6858000"/>
              <a:gd name="connsiteX6" fmla="*/ 7397485 w 9263816"/>
              <a:gd name="connsiteY6" fmla="*/ 5931706 h 6858000"/>
              <a:gd name="connsiteX7" fmla="*/ 7917779 w 9263816"/>
              <a:gd name="connsiteY7" fmla="*/ 6191864 h 6858000"/>
              <a:gd name="connsiteX8" fmla="*/ 8013467 w 9263816"/>
              <a:gd name="connsiteY8" fmla="*/ 6375784 h 6858000"/>
              <a:gd name="connsiteX9" fmla="*/ 8021879 w 9263816"/>
              <a:gd name="connsiteY9" fmla="*/ 6753751 h 6858000"/>
              <a:gd name="connsiteX10" fmla="*/ 7981316 w 9263816"/>
              <a:gd name="connsiteY10" fmla="*/ 6858000 h 6858000"/>
              <a:gd name="connsiteX11" fmla="*/ 6819486 w 9263816"/>
              <a:gd name="connsiteY11" fmla="*/ 6858000 h 6858000"/>
              <a:gd name="connsiteX12" fmla="*/ 6785199 w 9263816"/>
              <a:gd name="connsiteY12" fmla="*/ 6781101 h 6858000"/>
              <a:gd name="connsiteX13" fmla="*/ 7196747 w 9263816"/>
              <a:gd name="connsiteY13" fmla="*/ 5964309 h 6858000"/>
              <a:gd name="connsiteX14" fmla="*/ 7397485 w 9263816"/>
              <a:gd name="connsiteY14" fmla="*/ 5931706 h 6858000"/>
              <a:gd name="connsiteX15" fmla="*/ 1505570 w 9263816"/>
              <a:gd name="connsiteY15" fmla="*/ 227178 h 6858000"/>
              <a:gd name="connsiteX16" fmla="*/ 2026489 w 9263816"/>
              <a:gd name="connsiteY16" fmla="*/ 392370 h 6858000"/>
              <a:gd name="connsiteX17" fmla="*/ 2444553 w 9263816"/>
              <a:gd name="connsiteY17" fmla="*/ 1654853 h 6858000"/>
              <a:gd name="connsiteX18" fmla="*/ 3183153 w 9263816"/>
              <a:gd name="connsiteY18" fmla="*/ 2116208 h 6858000"/>
              <a:gd name="connsiteX19" fmla="*/ 4288384 w 9263816"/>
              <a:gd name="connsiteY19" fmla="*/ 1291908 h 6858000"/>
              <a:gd name="connsiteX20" fmla="*/ 5472602 w 9263816"/>
              <a:gd name="connsiteY20" fmla="*/ 1697818 h 6858000"/>
              <a:gd name="connsiteX21" fmla="*/ 5844697 w 9263816"/>
              <a:gd name="connsiteY21" fmla="*/ 3444791 h 6858000"/>
              <a:gd name="connsiteX22" fmla="*/ 6715674 w 9263816"/>
              <a:gd name="connsiteY22" fmla="*/ 4065208 h 6858000"/>
              <a:gd name="connsiteX23" fmla="*/ 8130429 w 9263816"/>
              <a:gd name="connsiteY23" fmla="*/ 4101787 h 6858000"/>
              <a:gd name="connsiteX24" fmla="*/ 8624630 w 9263816"/>
              <a:gd name="connsiteY24" fmla="*/ 4686202 h 6858000"/>
              <a:gd name="connsiteX25" fmla="*/ 8623843 w 9263816"/>
              <a:gd name="connsiteY25" fmla="*/ 4685749 h 6858000"/>
              <a:gd name="connsiteX26" fmla="*/ 8646859 w 9263816"/>
              <a:gd name="connsiteY26" fmla="*/ 4835156 h 6858000"/>
              <a:gd name="connsiteX27" fmla="*/ 8079403 w 9263816"/>
              <a:gd name="connsiteY27" fmla="*/ 5661624 h 6858000"/>
              <a:gd name="connsiteX28" fmla="*/ 6833105 w 9263816"/>
              <a:gd name="connsiteY28" fmla="*/ 5397208 h 6858000"/>
              <a:gd name="connsiteX29" fmla="*/ 5900832 w 9263816"/>
              <a:gd name="connsiteY29" fmla="*/ 5944462 h 6858000"/>
              <a:gd name="connsiteX30" fmla="*/ 6067212 w 9263816"/>
              <a:gd name="connsiteY30" fmla="*/ 6811916 h 6858000"/>
              <a:gd name="connsiteX31" fmla="*/ 6089565 w 9263816"/>
              <a:gd name="connsiteY31" fmla="*/ 6858000 h 6858000"/>
              <a:gd name="connsiteX32" fmla="*/ 0 w 9263816"/>
              <a:gd name="connsiteY32" fmla="*/ 6858000 h 6858000"/>
              <a:gd name="connsiteX33" fmla="*/ 0 w 9263816"/>
              <a:gd name="connsiteY33" fmla="*/ 2181377 h 6858000"/>
              <a:gd name="connsiteX34" fmla="*/ 73069 w 9263816"/>
              <a:gd name="connsiteY34" fmla="*/ 2215839 h 6858000"/>
              <a:gd name="connsiteX35" fmla="*/ 335445 w 9263816"/>
              <a:gd name="connsiteY35" fmla="*/ 2237140 h 6858000"/>
              <a:gd name="connsiteX36" fmla="*/ 752878 w 9263816"/>
              <a:gd name="connsiteY36" fmla="*/ 1445285 h 6858000"/>
              <a:gd name="connsiteX37" fmla="*/ 1202551 w 9263816"/>
              <a:gd name="connsiteY37" fmla="*/ 314229 h 6858000"/>
              <a:gd name="connsiteX38" fmla="*/ 1505570 w 9263816"/>
              <a:gd name="connsiteY38" fmla="*/ 227178 h 6858000"/>
              <a:gd name="connsiteX39" fmla="*/ 3142509 w 9263816"/>
              <a:gd name="connsiteY39" fmla="*/ 68854 h 6858000"/>
              <a:gd name="connsiteX40" fmla="*/ 3490978 w 9263816"/>
              <a:gd name="connsiteY40" fmla="*/ 211117 h 6858000"/>
              <a:gd name="connsiteX41" fmla="*/ 3572083 w 9263816"/>
              <a:gd name="connsiteY41" fmla="*/ 404131 h 6858000"/>
              <a:gd name="connsiteX42" fmla="*/ 3236814 w 9263816"/>
              <a:gd name="connsiteY42" fmla="*/ 833688 h 6858000"/>
              <a:gd name="connsiteX43" fmla="*/ 2807245 w 9263816"/>
              <a:gd name="connsiteY43" fmla="*/ 498425 h 6858000"/>
              <a:gd name="connsiteX44" fmla="*/ 3142509 w 9263816"/>
              <a:gd name="connsiteY44" fmla="*/ 68854 h 6858000"/>
              <a:gd name="connsiteX45" fmla="*/ 0 w 9263816"/>
              <a:gd name="connsiteY45" fmla="*/ 0 h 6858000"/>
              <a:gd name="connsiteX46" fmla="*/ 39858 w 9263816"/>
              <a:gd name="connsiteY46" fmla="*/ 0 h 6858000"/>
              <a:gd name="connsiteX47" fmla="*/ 65022 w 9263816"/>
              <a:gd name="connsiteY47" fmla="*/ 5834 h 6858000"/>
              <a:gd name="connsiteX48" fmla="*/ 389258 w 9263816"/>
              <a:gd name="connsiteY48" fmla="*/ 235630 h 6858000"/>
              <a:gd name="connsiteX49" fmla="*/ 485484 w 9263816"/>
              <a:gd name="connsiteY49" fmla="*/ 420070 h 6858000"/>
              <a:gd name="connsiteX50" fmla="*/ 74229 w 9263816"/>
              <a:gd name="connsiteY50" fmla="*/ 1237955 h 6858000"/>
              <a:gd name="connsiteX51" fmla="*/ 0 w 9263816"/>
              <a:gd name="connsiteY51" fmla="*/ 12544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9263816" h="6858000">
                <a:moveTo>
                  <a:pt x="8831314" y="5943878"/>
                </a:moveTo>
                <a:cubicBezTo>
                  <a:pt x="8964281" y="5927490"/>
                  <a:pt x="9096260" y="5981362"/>
                  <a:pt x="9179783" y="6086141"/>
                </a:cubicBezTo>
                <a:cubicBezTo>
                  <a:pt x="9224074" y="6141769"/>
                  <a:pt x="9252211" y="6208560"/>
                  <a:pt x="9260887" y="6279156"/>
                </a:cubicBezTo>
                <a:cubicBezTo>
                  <a:pt x="9286897" y="6490362"/>
                  <a:pt x="9136845" y="6682672"/>
                  <a:pt x="8925621" y="6708712"/>
                </a:cubicBezTo>
                <a:cubicBezTo>
                  <a:pt x="8714398" y="6734766"/>
                  <a:pt x="8522062" y="6584655"/>
                  <a:pt x="8496050" y="6373449"/>
                </a:cubicBezTo>
                <a:cubicBezTo>
                  <a:pt x="8470038" y="6162229"/>
                  <a:pt x="8620090" y="5969920"/>
                  <a:pt x="8831314" y="5943878"/>
                </a:cubicBezTo>
                <a:close/>
                <a:moveTo>
                  <a:pt x="7397485" y="5931706"/>
                </a:moveTo>
                <a:cubicBezTo>
                  <a:pt x="7598431" y="5931157"/>
                  <a:pt x="7792965" y="6024548"/>
                  <a:pt x="7917779" y="6191864"/>
                </a:cubicBezTo>
                <a:cubicBezTo>
                  <a:pt x="7959204" y="6247714"/>
                  <a:pt x="7991530" y="6309792"/>
                  <a:pt x="8013467" y="6375784"/>
                </a:cubicBezTo>
                <a:cubicBezTo>
                  <a:pt x="8055425" y="6502973"/>
                  <a:pt x="8055748" y="6633888"/>
                  <a:pt x="8021879" y="6753751"/>
                </a:cubicBezTo>
                <a:lnTo>
                  <a:pt x="7981316" y="6858000"/>
                </a:lnTo>
                <a:lnTo>
                  <a:pt x="6819486" y="6858000"/>
                </a:lnTo>
                <a:lnTo>
                  <a:pt x="6785199" y="6781101"/>
                </a:lnTo>
                <a:cubicBezTo>
                  <a:pt x="6673307" y="6441922"/>
                  <a:pt x="6857485" y="6076251"/>
                  <a:pt x="7196747" y="5964309"/>
                </a:cubicBezTo>
                <a:cubicBezTo>
                  <a:pt x="7262809" y="5942509"/>
                  <a:pt x="7330503" y="5931889"/>
                  <a:pt x="7397485" y="5931706"/>
                </a:cubicBezTo>
                <a:close/>
                <a:moveTo>
                  <a:pt x="1505570" y="227178"/>
                </a:moveTo>
                <a:cubicBezTo>
                  <a:pt x="1691018" y="218628"/>
                  <a:pt x="1889853" y="275403"/>
                  <a:pt x="2026489" y="392370"/>
                </a:cubicBezTo>
                <a:cubicBezTo>
                  <a:pt x="2369898" y="685965"/>
                  <a:pt x="2078266" y="1147857"/>
                  <a:pt x="2444553" y="1654853"/>
                </a:cubicBezTo>
                <a:cubicBezTo>
                  <a:pt x="2492906" y="1721679"/>
                  <a:pt x="2800482" y="2144546"/>
                  <a:pt x="3183153" y="2116208"/>
                </a:cubicBezTo>
                <a:cubicBezTo>
                  <a:pt x="3673561" y="2080541"/>
                  <a:pt x="3723222" y="1441614"/>
                  <a:pt x="4288384" y="1291908"/>
                </a:cubicBezTo>
                <a:cubicBezTo>
                  <a:pt x="4689065" y="1185875"/>
                  <a:pt x="5207943" y="1366633"/>
                  <a:pt x="5472602" y="1697818"/>
                </a:cubicBezTo>
                <a:cubicBezTo>
                  <a:pt x="5891294" y="2221754"/>
                  <a:pt x="5408012" y="2790179"/>
                  <a:pt x="5844697" y="3444791"/>
                </a:cubicBezTo>
                <a:cubicBezTo>
                  <a:pt x="6149900" y="3902467"/>
                  <a:pt x="6672672" y="4053594"/>
                  <a:pt x="6715674" y="4065208"/>
                </a:cubicBezTo>
                <a:cubicBezTo>
                  <a:pt x="7326423" y="4232519"/>
                  <a:pt x="7677158" y="3817020"/>
                  <a:pt x="8130429" y="4101787"/>
                </a:cubicBezTo>
                <a:cubicBezTo>
                  <a:pt x="8226340" y="4161985"/>
                  <a:pt x="8536372" y="4356819"/>
                  <a:pt x="8624630" y="4686202"/>
                </a:cubicBezTo>
                <a:lnTo>
                  <a:pt x="8623843" y="4685749"/>
                </a:lnTo>
                <a:cubicBezTo>
                  <a:pt x="8636924" y="4734567"/>
                  <a:pt x="8644635" y="4784678"/>
                  <a:pt x="8646859" y="4835156"/>
                </a:cubicBezTo>
                <a:cubicBezTo>
                  <a:pt x="8662596" y="5196604"/>
                  <a:pt x="8398383" y="5562326"/>
                  <a:pt x="8079403" y="5661624"/>
                </a:cubicBezTo>
                <a:cubicBezTo>
                  <a:pt x="7649807" y="5795217"/>
                  <a:pt x="7430996" y="5350293"/>
                  <a:pt x="6833105" y="5397208"/>
                </a:cubicBezTo>
                <a:cubicBezTo>
                  <a:pt x="6519033" y="5421527"/>
                  <a:pt x="6056658" y="5595550"/>
                  <a:pt x="5900832" y="5944462"/>
                </a:cubicBezTo>
                <a:cubicBezTo>
                  <a:pt x="5770548" y="6236600"/>
                  <a:pt x="5916359" y="6515160"/>
                  <a:pt x="6067212" y="6811916"/>
                </a:cubicBezTo>
                <a:lnTo>
                  <a:pt x="6089565" y="6858000"/>
                </a:lnTo>
                <a:lnTo>
                  <a:pt x="0" y="6858000"/>
                </a:lnTo>
                <a:lnTo>
                  <a:pt x="0" y="2181377"/>
                </a:lnTo>
                <a:lnTo>
                  <a:pt x="73069" y="2215839"/>
                </a:lnTo>
                <a:cubicBezTo>
                  <a:pt x="165116" y="2251829"/>
                  <a:pt x="254486" y="2263171"/>
                  <a:pt x="335445" y="2237140"/>
                </a:cubicBezTo>
                <a:cubicBezTo>
                  <a:pt x="594718" y="2153707"/>
                  <a:pt x="688441" y="1733807"/>
                  <a:pt x="752878" y="1445285"/>
                </a:cubicBezTo>
                <a:cubicBezTo>
                  <a:pt x="925059" y="674068"/>
                  <a:pt x="975076" y="456292"/>
                  <a:pt x="1202551" y="314229"/>
                </a:cubicBezTo>
                <a:cubicBezTo>
                  <a:pt x="1287853" y="260956"/>
                  <a:pt x="1394302" y="232308"/>
                  <a:pt x="1505570" y="227178"/>
                </a:cubicBezTo>
                <a:close/>
                <a:moveTo>
                  <a:pt x="3142509" y="68854"/>
                </a:moveTo>
                <a:cubicBezTo>
                  <a:pt x="3275474" y="52467"/>
                  <a:pt x="3407455" y="106339"/>
                  <a:pt x="3490978" y="211117"/>
                </a:cubicBezTo>
                <a:cubicBezTo>
                  <a:pt x="3535271" y="266744"/>
                  <a:pt x="3563404" y="333535"/>
                  <a:pt x="3572083" y="404131"/>
                </a:cubicBezTo>
                <a:cubicBezTo>
                  <a:pt x="3598092" y="615337"/>
                  <a:pt x="3448040" y="807648"/>
                  <a:pt x="3236814" y="833688"/>
                </a:cubicBezTo>
                <a:cubicBezTo>
                  <a:pt x="3025594" y="859741"/>
                  <a:pt x="2833255" y="709631"/>
                  <a:pt x="2807245" y="498425"/>
                </a:cubicBezTo>
                <a:cubicBezTo>
                  <a:pt x="2781232" y="287207"/>
                  <a:pt x="2931283" y="94896"/>
                  <a:pt x="3142509" y="68854"/>
                </a:cubicBezTo>
                <a:close/>
                <a:moveTo>
                  <a:pt x="0" y="0"/>
                </a:moveTo>
                <a:lnTo>
                  <a:pt x="39858" y="0"/>
                </a:lnTo>
                <a:lnTo>
                  <a:pt x="65022" y="5834"/>
                </a:lnTo>
                <a:cubicBezTo>
                  <a:pt x="191545" y="45606"/>
                  <a:pt x="305874" y="124173"/>
                  <a:pt x="389258" y="235630"/>
                </a:cubicBezTo>
                <a:cubicBezTo>
                  <a:pt x="430983" y="291600"/>
                  <a:pt x="463360" y="353876"/>
                  <a:pt x="485484" y="420070"/>
                </a:cubicBezTo>
                <a:cubicBezTo>
                  <a:pt x="597711" y="759508"/>
                  <a:pt x="413661" y="1125662"/>
                  <a:pt x="74229" y="1237955"/>
                </a:cubicBezTo>
                <a:lnTo>
                  <a:pt x="0" y="1254477"/>
                </a:lnTo>
                <a:close/>
              </a:path>
            </a:pathLst>
          </a:custGeom>
          <a:solidFill>
            <a:schemeClr val="bg1"/>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035" name="Background Fill">
            <a:extLst>
              <a:ext uri="{FF2B5EF4-FFF2-40B4-BE49-F238E27FC236}">
                <a16:creationId xmlns:a16="http://schemas.microsoft.com/office/drawing/2014/main" id="{B937640E-EF7A-4A6C-A950-D12B7D5C92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7" name="Rectangle 1036">
            <a:extLst>
              <a:ext uri="{FF2B5EF4-FFF2-40B4-BE49-F238E27FC236}">
                <a16:creationId xmlns:a16="http://schemas.microsoft.com/office/drawing/2014/main" id="{76ADA084-C86B-4F3C-8077-6A8999CC46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2" name="Title 1">
            <a:extLst>
              <a:ext uri="{FF2B5EF4-FFF2-40B4-BE49-F238E27FC236}">
                <a16:creationId xmlns:a16="http://schemas.microsoft.com/office/drawing/2014/main" id="{9B423201-EA87-07AA-3C7D-CF9B06F46FA6}"/>
              </a:ext>
            </a:extLst>
          </p:cNvPr>
          <p:cNvSpPr>
            <a:spLocks noGrp="1"/>
          </p:cNvSpPr>
          <p:nvPr>
            <p:ph type="title"/>
          </p:nvPr>
        </p:nvSpPr>
        <p:spPr>
          <a:xfrm>
            <a:off x="668215" y="270528"/>
            <a:ext cx="5693184" cy="1331900"/>
          </a:xfrm>
        </p:spPr>
        <p:txBody>
          <a:bodyPr vert="horz" lIns="91440" tIns="45720" rIns="91440" bIns="45720" rtlCol="0" anchor="b">
            <a:normAutofit/>
          </a:bodyPr>
          <a:lstStyle/>
          <a:p>
            <a:r>
              <a:rPr lang="en-US" sz="4000" kern="1200" dirty="0">
                <a:solidFill>
                  <a:schemeClr val="tx1"/>
                </a:solidFill>
                <a:latin typeface="+mj-lt"/>
                <a:ea typeface="+mj-ea"/>
                <a:cs typeface="+mj-cs"/>
              </a:rPr>
              <a:t>Pre-publication Marketing</a:t>
            </a:r>
          </a:p>
        </p:txBody>
      </p:sp>
      <p:sp>
        <p:nvSpPr>
          <p:cNvPr id="3" name="Content Placeholder 2">
            <a:extLst>
              <a:ext uri="{FF2B5EF4-FFF2-40B4-BE49-F238E27FC236}">
                <a16:creationId xmlns:a16="http://schemas.microsoft.com/office/drawing/2014/main" id="{A62F874A-E01D-C566-4FDA-8D3558899937}"/>
              </a:ext>
            </a:extLst>
          </p:cNvPr>
          <p:cNvSpPr>
            <a:spLocks noGrp="1"/>
          </p:cNvSpPr>
          <p:nvPr>
            <p:ph sz="half" idx="1"/>
          </p:nvPr>
        </p:nvSpPr>
        <p:spPr>
          <a:xfrm>
            <a:off x="472276" y="1835385"/>
            <a:ext cx="5693183" cy="4384440"/>
          </a:xfrm>
        </p:spPr>
        <p:txBody>
          <a:bodyPr vert="horz" lIns="91440" tIns="45720" rIns="91440" bIns="45720" rtlCol="0" anchor="t">
            <a:normAutofit/>
          </a:bodyPr>
          <a:lstStyle/>
          <a:p>
            <a:pPr>
              <a:lnSpc>
                <a:spcPct val="100000"/>
              </a:lnSpc>
            </a:pPr>
            <a:r>
              <a:rPr lang="en-US" sz="2200" dirty="0"/>
              <a:t>Tell the “world” you’re writing a book!</a:t>
            </a:r>
          </a:p>
          <a:p>
            <a:pPr>
              <a:lnSpc>
                <a:spcPct val="100000"/>
              </a:lnSpc>
            </a:pPr>
            <a:r>
              <a:rPr lang="en-US" sz="2200" dirty="0"/>
              <a:t>Ideas to pursue:</a:t>
            </a:r>
          </a:p>
          <a:p>
            <a:pPr marL="857250" lvl="1" indent="-342900">
              <a:lnSpc>
                <a:spcPct val="100000"/>
              </a:lnSpc>
              <a:buFont typeface="Arial" panose="020B0604020202020204" pitchFamily="34" charset="0"/>
              <a:buChar char="•"/>
            </a:pPr>
            <a:r>
              <a:rPr lang="en-US" sz="2200" dirty="0"/>
              <a:t>Facebook Author Page</a:t>
            </a:r>
          </a:p>
          <a:p>
            <a:pPr marL="857250" lvl="1" indent="-342900">
              <a:lnSpc>
                <a:spcPct val="100000"/>
              </a:lnSpc>
              <a:buFont typeface="Arial" panose="020B0604020202020204" pitchFamily="34" charset="0"/>
              <a:buChar char="•"/>
            </a:pPr>
            <a:r>
              <a:rPr lang="en-US" sz="2200" dirty="0"/>
              <a:t>LinkedIn Page</a:t>
            </a:r>
          </a:p>
          <a:p>
            <a:pPr marL="857250" lvl="1" indent="-342900">
              <a:lnSpc>
                <a:spcPct val="100000"/>
              </a:lnSpc>
              <a:buFont typeface="Arial" panose="020B0604020202020204" pitchFamily="34" charset="0"/>
              <a:buChar char="•"/>
            </a:pPr>
            <a:r>
              <a:rPr lang="en-US" sz="2200" dirty="0"/>
              <a:t>Webpage</a:t>
            </a:r>
          </a:p>
          <a:p>
            <a:pPr marL="857250" lvl="1" indent="-342900">
              <a:lnSpc>
                <a:spcPct val="100000"/>
              </a:lnSpc>
              <a:buFont typeface="Arial" panose="020B0604020202020204" pitchFamily="34" charset="0"/>
              <a:buChar char="•"/>
            </a:pPr>
            <a:r>
              <a:rPr lang="en-US" sz="2200" dirty="0"/>
              <a:t>Writing Gigs</a:t>
            </a:r>
          </a:p>
          <a:p>
            <a:pPr marL="857250" lvl="1" indent="-342900">
              <a:lnSpc>
                <a:spcPct val="100000"/>
              </a:lnSpc>
              <a:buFont typeface="Arial" panose="020B0604020202020204" pitchFamily="34" charset="0"/>
              <a:buChar char="•"/>
            </a:pPr>
            <a:r>
              <a:rPr lang="en-US" sz="2200" dirty="0"/>
              <a:t>Speaking Opportunities</a:t>
            </a:r>
          </a:p>
          <a:p>
            <a:pPr marL="857250" lvl="1" indent="-342900">
              <a:lnSpc>
                <a:spcPct val="100000"/>
              </a:lnSpc>
              <a:buFont typeface="Arial" panose="020B0604020202020204" pitchFamily="34" charset="0"/>
              <a:buChar char="•"/>
            </a:pPr>
            <a:r>
              <a:rPr lang="en-US" sz="2200" dirty="0"/>
              <a:t>Plano Public Library – Propose/Present a Program – </a:t>
            </a:r>
            <a:r>
              <a:rPr lang="en-US" sz="2200" dirty="0">
                <a:hlinkClick r:id="rId3"/>
              </a:rPr>
              <a:t>Engage Programs</a:t>
            </a:r>
            <a:r>
              <a:rPr lang="en-US" sz="2200" dirty="0"/>
              <a:t> - </a:t>
            </a:r>
            <a:r>
              <a:rPr lang="en-US" sz="2200" dirty="0">
                <a:hlinkClick r:id="rId4"/>
              </a:rPr>
              <a:t>Help From a Librarian / Suggest an Item</a:t>
            </a:r>
            <a:endParaRPr lang="en-US" sz="2200" dirty="0"/>
          </a:p>
          <a:p>
            <a:pPr marL="514350" lvl="1">
              <a:lnSpc>
                <a:spcPct val="100000"/>
              </a:lnSpc>
            </a:pPr>
            <a:endParaRPr lang="en-US" sz="1500" dirty="0"/>
          </a:p>
          <a:p>
            <a:pPr>
              <a:lnSpc>
                <a:spcPct val="100000"/>
              </a:lnSpc>
            </a:pPr>
            <a:endParaRPr lang="en-US" sz="1500" dirty="0"/>
          </a:p>
        </p:txBody>
      </p:sp>
      <p:sp>
        <p:nvSpPr>
          <p:cNvPr id="5" name="Date Placeholder 4">
            <a:extLst>
              <a:ext uri="{FF2B5EF4-FFF2-40B4-BE49-F238E27FC236}">
                <a16:creationId xmlns:a16="http://schemas.microsoft.com/office/drawing/2014/main" id="{14FF24F7-6539-D731-A085-A4C7DF8753B5}"/>
              </a:ext>
            </a:extLst>
          </p:cNvPr>
          <p:cNvSpPr>
            <a:spLocks noGrp="1"/>
          </p:cNvSpPr>
          <p:nvPr>
            <p:ph type="dt" sz="half" idx="10"/>
          </p:nvPr>
        </p:nvSpPr>
        <p:spPr>
          <a:xfrm>
            <a:off x="609600" y="6356350"/>
            <a:ext cx="2743200" cy="365125"/>
          </a:xfrm>
        </p:spPr>
        <p:txBody>
          <a:bodyPr vert="horz" lIns="91440" tIns="45720" rIns="91440" bIns="45720" rtlCol="0" anchor="ctr">
            <a:normAutofit/>
          </a:bodyPr>
          <a:lstStyle/>
          <a:p>
            <a:pPr>
              <a:spcAft>
                <a:spcPts val="600"/>
              </a:spcAft>
            </a:pPr>
            <a:fld id="{6964165F-5B51-4CEC-88CA-4D64DFF05FC8}" type="datetime1">
              <a:rPr lang="en-US" smtClean="0"/>
              <a:pPr>
                <a:spcAft>
                  <a:spcPts val="600"/>
                </a:spcAft>
              </a:pPr>
              <a:t>7/16/2024</a:t>
            </a:fld>
            <a:endParaRPr lang="en-US"/>
          </a:p>
        </p:txBody>
      </p:sp>
      <p:pic>
        <p:nvPicPr>
          <p:cNvPr id="1026" name="Picture 2" descr="Paperback Book Pre-Launch Marketing: How to Promote and Sell Books Before Publishing Book">
            <a:extLst>
              <a:ext uri="{FF2B5EF4-FFF2-40B4-BE49-F238E27FC236}">
                <a16:creationId xmlns:a16="http://schemas.microsoft.com/office/drawing/2014/main" id="{425B7B85-60CB-9423-8656-10ADE7A6E6F3}"/>
              </a:ext>
            </a:extLst>
          </p:cNvPr>
          <p:cNvPicPr>
            <a:picLocks noGrp="1" noChangeAspect="1" noChangeArrowheads="1"/>
          </p:cNvPicPr>
          <p:nvPr>
            <p:ph sz="half" idx="2"/>
          </p:nvPr>
        </p:nvPicPr>
        <p:blipFill rotWithShape="1">
          <a:blip r:embed="rId5">
            <a:extLst>
              <a:ext uri="{28A0092B-C50C-407E-A947-70E740481C1C}">
                <a14:useLocalDpi xmlns:a14="http://schemas.microsoft.com/office/drawing/2010/main" val="0"/>
              </a:ext>
            </a:extLst>
          </a:blip>
          <a:srcRect r="2" b="4511"/>
          <a:stretch/>
        </p:blipFill>
        <p:spPr bwMode="auto">
          <a:xfrm>
            <a:off x="6364448" y="10"/>
            <a:ext cx="5827552" cy="6857990"/>
          </a:xfrm>
          <a:custGeom>
            <a:avLst/>
            <a:gdLst/>
            <a:ahLst/>
            <a:cxnLst/>
            <a:rect l="l" t="t" r="r" b="b"/>
            <a:pathLst>
              <a:path w="5827552" h="6858000">
                <a:moveTo>
                  <a:pt x="391440" y="4232571"/>
                </a:moveTo>
                <a:cubicBezTo>
                  <a:pt x="581049" y="4232571"/>
                  <a:pt x="734757" y="4386279"/>
                  <a:pt x="734757" y="4575888"/>
                </a:cubicBezTo>
                <a:cubicBezTo>
                  <a:pt x="734757" y="4765497"/>
                  <a:pt x="581049" y="4919205"/>
                  <a:pt x="391440" y="4919205"/>
                </a:cubicBezTo>
                <a:cubicBezTo>
                  <a:pt x="201831" y="4919205"/>
                  <a:pt x="48123" y="4765497"/>
                  <a:pt x="48123" y="4575888"/>
                </a:cubicBezTo>
                <a:cubicBezTo>
                  <a:pt x="48123" y="4386279"/>
                  <a:pt x="201831" y="4232571"/>
                  <a:pt x="391440" y="4232571"/>
                </a:cubicBezTo>
                <a:close/>
                <a:moveTo>
                  <a:pt x="247368" y="1806694"/>
                </a:moveTo>
                <a:cubicBezTo>
                  <a:pt x="383986" y="1806694"/>
                  <a:pt x="494736" y="1917444"/>
                  <a:pt x="494736" y="2054062"/>
                </a:cubicBezTo>
                <a:cubicBezTo>
                  <a:pt x="494736" y="2190680"/>
                  <a:pt x="383986" y="2301430"/>
                  <a:pt x="247368" y="2301430"/>
                </a:cubicBezTo>
                <a:cubicBezTo>
                  <a:pt x="110750" y="2301430"/>
                  <a:pt x="0" y="2190680"/>
                  <a:pt x="0" y="2054062"/>
                </a:cubicBezTo>
                <a:cubicBezTo>
                  <a:pt x="0" y="1917444"/>
                  <a:pt x="110750" y="1806694"/>
                  <a:pt x="247368" y="1806694"/>
                </a:cubicBezTo>
                <a:close/>
                <a:moveTo>
                  <a:pt x="247369" y="1294715"/>
                </a:moveTo>
                <a:cubicBezTo>
                  <a:pt x="326938" y="1294715"/>
                  <a:pt x="391441" y="1359218"/>
                  <a:pt x="391441" y="1438787"/>
                </a:cubicBezTo>
                <a:cubicBezTo>
                  <a:pt x="391441" y="1518356"/>
                  <a:pt x="326938" y="1582859"/>
                  <a:pt x="247369" y="1582859"/>
                </a:cubicBezTo>
                <a:cubicBezTo>
                  <a:pt x="167800" y="1582859"/>
                  <a:pt x="103297" y="1518356"/>
                  <a:pt x="103297" y="1438787"/>
                </a:cubicBezTo>
                <a:cubicBezTo>
                  <a:pt x="103297" y="1359218"/>
                  <a:pt x="167800" y="1294715"/>
                  <a:pt x="247369" y="1294715"/>
                </a:cubicBezTo>
                <a:close/>
                <a:moveTo>
                  <a:pt x="480671" y="0"/>
                </a:moveTo>
                <a:lnTo>
                  <a:pt x="5827552" y="0"/>
                </a:lnTo>
                <a:lnTo>
                  <a:pt x="5827552" y="6858000"/>
                </a:lnTo>
                <a:lnTo>
                  <a:pt x="5825818" y="6858000"/>
                </a:lnTo>
                <a:lnTo>
                  <a:pt x="236731" y="6858000"/>
                </a:lnTo>
                <a:lnTo>
                  <a:pt x="225831" y="6841105"/>
                </a:lnTo>
                <a:cubicBezTo>
                  <a:pt x="35993" y="6490332"/>
                  <a:pt x="58970" y="6027176"/>
                  <a:pt x="314550" y="5720066"/>
                </a:cubicBezTo>
                <a:cubicBezTo>
                  <a:pt x="1530043" y="4259025"/>
                  <a:pt x="615593" y="4079388"/>
                  <a:pt x="503588" y="3464278"/>
                </a:cubicBezTo>
                <a:cubicBezTo>
                  <a:pt x="330606" y="2514465"/>
                  <a:pt x="722867" y="2276432"/>
                  <a:pt x="675681" y="1809180"/>
                </a:cubicBezTo>
                <a:cubicBezTo>
                  <a:pt x="624359" y="1301070"/>
                  <a:pt x="219491" y="1102027"/>
                  <a:pt x="245003" y="646882"/>
                </a:cubicBezTo>
                <a:cubicBezTo>
                  <a:pt x="249830" y="424885"/>
                  <a:pt x="318025" y="228632"/>
                  <a:pt x="431196" y="64140"/>
                </a:cubicBezTo>
                <a:close/>
              </a:path>
            </a:pathLst>
          </a:custGeom>
          <a:noFill/>
          <a:extLst>
            <a:ext uri="{909E8E84-426E-40DD-AFC4-6F175D3DCCD1}">
              <a14:hiddenFill xmlns:a14="http://schemas.microsoft.com/office/drawing/2010/main">
                <a:solidFill>
                  <a:srgbClr val="FFFFFF"/>
                </a:solidFill>
              </a14:hiddenFill>
            </a:ext>
          </a:extLst>
        </p:spPr>
      </p:pic>
      <p:sp>
        <p:nvSpPr>
          <p:cNvPr id="6" name="Footer Placeholder 5">
            <a:extLst>
              <a:ext uri="{FF2B5EF4-FFF2-40B4-BE49-F238E27FC236}">
                <a16:creationId xmlns:a16="http://schemas.microsoft.com/office/drawing/2014/main" id="{51C0BDCC-C65F-AD65-A5CF-56F38641ACA6}"/>
              </a:ext>
            </a:extLst>
          </p:cNvPr>
          <p:cNvSpPr>
            <a:spLocks noGrp="1"/>
          </p:cNvSpPr>
          <p:nvPr>
            <p:ph type="ftr" sz="quarter" idx="11"/>
          </p:nvPr>
        </p:nvSpPr>
        <p:spPr>
          <a:xfrm>
            <a:off x="6891250" y="6356350"/>
            <a:ext cx="3243350" cy="365125"/>
          </a:xfrm>
        </p:spPr>
        <p:txBody>
          <a:bodyPr vert="horz" lIns="91440" tIns="45720" rIns="91440" bIns="45720" rtlCol="0" anchor="ctr">
            <a:normAutofit/>
          </a:bodyPr>
          <a:lstStyle/>
          <a:p>
            <a:pPr algn="l">
              <a:spcAft>
                <a:spcPts val="600"/>
              </a:spcAft>
            </a:pPr>
            <a:r>
              <a:rPr lang="en-US" kern="1200" cap="all" spc="200">
                <a:solidFill>
                  <a:srgbClr val="FFFFFF"/>
                </a:solidFill>
                <a:latin typeface="+mn-lt"/>
                <a:ea typeface="+mn-ea"/>
                <a:cs typeface="Segoe UI Semilight" panose="020B0402040204020203" pitchFamily="34" charset="0"/>
              </a:rPr>
              <a:t>c Allen H. Mesch</a:t>
            </a:r>
          </a:p>
        </p:txBody>
      </p:sp>
      <p:sp>
        <p:nvSpPr>
          <p:cNvPr id="7" name="Slide Number Placeholder 6">
            <a:extLst>
              <a:ext uri="{FF2B5EF4-FFF2-40B4-BE49-F238E27FC236}">
                <a16:creationId xmlns:a16="http://schemas.microsoft.com/office/drawing/2014/main" id="{2B277CD9-4C02-1540-18AF-73A8B565B218}"/>
              </a:ext>
            </a:extLst>
          </p:cNvPr>
          <p:cNvSpPr>
            <a:spLocks noGrp="1"/>
          </p:cNvSpPr>
          <p:nvPr>
            <p:ph type="sldNum" sz="quarter" idx="12"/>
          </p:nvPr>
        </p:nvSpPr>
        <p:spPr>
          <a:xfrm>
            <a:off x="10134600" y="6356350"/>
            <a:ext cx="1447800" cy="365125"/>
          </a:xfrm>
        </p:spPr>
        <p:txBody>
          <a:bodyPr vert="horz" lIns="91440" tIns="45720" rIns="91440" bIns="45720" rtlCol="0" anchor="ctr">
            <a:normAutofit/>
          </a:bodyPr>
          <a:lstStyle/>
          <a:p>
            <a:pPr>
              <a:spcAft>
                <a:spcPts val="600"/>
              </a:spcAft>
            </a:pPr>
            <a:fld id="{1F646F3F-274D-499B-ABBE-824EB4ABDC3D}" type="slidenum">
              <a:rPr lang="en-US">
                <a:solidFill>
                  <a:srgbClr val="FFFFFF"/>
                </a:solidFill>
              </a:rPr>
              <a:pPr>
                <a:spcAft>
                  <a:spcPts val="600"/>
                </a:spcAft>
              </a:pPr>
              <a:t>70</a:t>
            </a:fld>
            <a:endParaRPr lang="en-US">
              <a:solidFill>
                <a:srgbClr val="FFFFFF"/>
              </a:solidFill>
            </a:endParaRPr>
          </a:p>
        </p:txBody>
      </p:sp>
    </p:spTree>
    <p:extLst>
      <p:ext uri="{BB962C8B-B14F-4D97-AF65-F5344CB8AC3E}">
        <p14:creationId xmlns:p14="http://schemas.microsoft.com/office/powerpoint/2010/main" val="25810002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23201-EA87-07AA-3C7D-CF9B06F46FA6}"/>
              </a:ext>
            </a:extLst>
          </p:cNvPr>
          <p:cNvSpPr>
            <a:spLocks noGrp="1"/>
          </p:cNvSpPr>
          <p:nvPr>
            <p:ph type="title"/>
          </p:nvPr>
        </p:nvSpPr>
        <p:spPr>
          <a:xfrm>
            <a:off x="609600" y="557784"/>
            <a:ext cx="10972800" cy="807377"/>
          </a:xfrm>
        </p:spPr>
        <p:txBody>
          <a:bodyPr>
            <a:normAutofit/>
          </a:bodyPr>
          <a:lstStyle/>
          <a:p>
            <a:r>
              <a:rPr lang="en-US" sz="4000" dirty="0"/>
              <a:t>Facebook Author Page</a:t>
            </a:r>
          </a:p>
        </p:txBody>
      </p:sp>
      <p:sp>
        <p:nvSpPr>
          <p:cNvPr id="3" name="Content Placeholder 2">
            <a:extLst>
              <a:ext uri="{FF2B5EF4-FFF2-40B4-BE49-F238E27FC236}">
                <a16:creationId xmlns:a16="http://schemas.microsoft.com/office/drawing/2014/main" id="{A62F874A-E01D-C566-4FDA-8D3558899937}"/>
              </a:ext>
            </a:extLst>
          </p:cNvPr>
          <p:cNvSpPr>
            <a:spLocks noGrp="1"/>
          </p:cNvSpPr>
          <p:nvPr>
            <p:ph sz="half" idx="1"/>
          </p:nvPr>
        </p:nvSpPr>
        <p:spPr>
          <a:xfrm>
            <a:off x="647700" y="1812959"/>
            <a:ext cx="4851579" cy="3918140"/>
          </a:xfrm>
        </p:spPr>
        <p:txBody>
          <a:bodyPr>
            <a:normAutofit lnSpcReduction="10000"/>
          </a:bodyPr>
          <a:lstStyle/>
          <a:p>
            <a:r>
              <a:rPr lang="en-US" sz="2200" dirty="0"/>
              <a:t>If you have a Facebook profile, you can add an author page.</a:t>
            </a:r>
          </a:p>
          <a:p>
            <a:r>
              <a:rPr lang="en-US" sz="2200" dirty="0"/>
              <a:t>Tell readers about book</a:t>
            </a:r>
          </a:p>
          <a:p>
            <a:r>
              <a:rPr lang="en-US" sz="2200" dirty="0"/>
              <a:t>Encourage them to tell others about book.</a:t>
            </a:r>
          </a:p>
          <a:p>
            <a:r>
              <a:rPr lang="en-US" sz="2200" dirty="0"/>
              <a:t>Ask them to buy your book.</a:t>
            </a:r>
          </a:p>
          <a:p>
            <a:r>
              <a:rPr lang="en-US" sz="2200" dirty="0"/>
              <a:t>Ask for feedback.</a:t>
            </a:r>
          </a:p>
          <a:p>
            <a:r>
              <a:rPr lang="en-US" sz="2200" dirty="0"/>
              <a:t>Ask for people/places to host a signing event.</a:t>
            </a:r>
          </a:p>
          <a:p>
            <a:endParaRPr lang="en-US" dirty="0"/>
          </a:p>
        </p:txBody>
      </p:sp>
      <p:sp>
        <p:nvSpPr>
          <p:cNvPr id="5" name="Date Placeholder 4">
            <a:extLst>
              <a:ext uri="{FF2B5EF4-FFF2-40B4-BE49-F238E27FC236}">
                <a16:creationId xmlns:a16="http://schemas.microsoft.com/office/drawing/2014/main" id="{14FF24F7-6539-D731-A085-A4C7DF8753B5}"/>
              </a:ext>
            </a:extLst>
          </p:cNvPr>
          <p:cNvSpPr>
            <a:spLocks noGrp="1"/>
          </p:cNvSpPr>
          <p:nvPr>
            <p:ph type="dt" sz="half" idx="10"/>
          </p:nvPr>
        </p:nvSpPr>
        <p:spPr/>
        <p:txBody>
          <a:bodyPr/>
          <a:lstStyle/>
          <a:p>
            <a:fld id="{6964165F-5B51-4CEC-88CA-4D64DFF05FC8}" type="datetime1">
              <a:rPr lang="en-US" smtClean="0"/>
              <a:t>7/16/2024</a:t>
            </a:fld>
            <a:endParaRPr lang="en-US" dirty="0"/>
          </a:p>
        </p:txBody>
      </p:sp>
      <p:sp>
        <p:nvSpPr>
          <p:cNvPr id="6" name="Footer Placeholder 5">
            <a:extLst>
              <a:ext uri="{FF2B5EF4-FFF2-40B4-BE49-F238E27FC236}">
                <a16:creationId xmlns:a16="http://schemas.microsoft.com/office/drawing/2014/main" id="{51C0BDCC-C65F-AD65-A5CF-56F38641ACA6}"/>
              </a:ext>
            </a:extLst>
          </p:cNvPr>
          <p:cNvSpPr>
            <a:spLocks noGrp="1"/>
          </p:cNvSpPr>
          <p:nvPr>
            <p:ph type="ftr" sz="quarter" idx="11"/>
          </p:nvPr>
        </p:nvSpPr>
        <p:spPr/>
        <p:txBody>
          <a:bodyPr/>
          <a:lstStyle/>
          <a:p>
            <a:r>
              <a:rPr lang="en-US"/>
              <a:t>c Allen H. Mesch</a:t>
            </a:r>
            <a:endParaRPr lang="en-US" dirty="0"/>
          </a:p>
        </p:txBody>
      </p:sp>
      <p:sp>
        <p:nvSpPr>
          <p:cNvPr id="7" name="Slide Number Placeholder 6">
            <a:extLst>
              <a:ext uri="{FF2B5EF4-FFF2-40B4-BE49-F238E27FC236}">
                <a16:creationId xmlns:a16="http://schemas.microsoft.com/office/drawing/2014/main" id="{2B277CD9-4C02-1540-18AF-73A8B565B218}"/>
              </a:ext>
            </a:extLst>
          </p:cNvPr>
          <p:cNvSpPr>
            <a:spLocks noGrp="1"/>
          </p:cNvSpPr>
          <p:nvPr>
            <p:ph type="sldNum" sz="quarter" idx="12"/>
          </p:nvPr>
        </p:nvSpPr>
        <p:spPr/>
        <p:txBody>
          <a:bodyPr/>
          <a:lstStyle/>
          <a:p>
            <a:fld id="{1F646F3F-274D-499B-ABBE-824EB4ABDC3D}" type="slidenum">
              <a:rPr lang="en-US" smtClean="0"/>
              <a:t>71</a:t>
            </a:fld>
            <a:endParaRPr lang="en-US" dirty="0"/>
          </a:p>
        </p:txBody>
      </p:sp>
      <p:pic>
        <p:nvPicPr>
          <p:cNvPr id="4098" name="Picture 2" descr="How to Create a Facebook Author Page (And Tips for Using It Wisely)">
            <a:extLst>
              <a:ext uri="{FF2B5EF4-FFF2-40B4-BE49-F238E27FC236}">
                <a16:creationId xmlns:a16="http://schemas.microsoft.com/office/drawing/2014/main" id="{75289664-D343-7D5A-DEBE-19A745794964}"/>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006004" y="1853345"/>
            <a:ext cx="5487168" cy="2873202"/>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E89F31D0-2B69-1B6D-AC91-5C8450D2EE18}"/>
              </a:ext>
            </a:extLst>
          </p:cNvPr>
          <p:cNvSpPr txBox="1"/>
          <p:nvPr/>
        </p:nvSpPr>
        <p:spPr>
          <a:xfrm>
            <a:off x="5499279" y="4881957"/>
            <a:ext cx="6652783" cy="584775"/>
          </a:xfrm>
          <a:prstGeom prst="rect">
            <a:avLst/>
          </a:prstGeom>
          <a:noFill/>
        </p:spPr>
        <p:txBody>
          <a:bodyPr wrap="none" rtlCol="0">
            <a:spAutoFit/>
          </a:bodyPr>
          <a:lstStyle/>
          <a:p>
            <a:pPr algn="ctr"/>
            <a:r>
              <a:rPr lang="en-US" sz="1600" dirty="0"/>
              <a:t>How to create a Facebook Author page, </a:t>
            </a:r>
            <a:br>
              <a:rPr lang="en-US" sz="1600" dirty="0"/>
            </a:br>
            <a:r>
              <a:rPr lang="en-US" sz="1600" b="0" i="0" dirty="0">
                <a:solidFill>
                  <a:srgbClr val="006D21"/>
                </a:solidFill>
                <a:effectLst/>
              </a:rPr>
              <a:t>www.writtenwordmedia.com/how-to-create-a-facebook-author-page/</a:t>
            </a:r>
            <a:endParaRPr lang="en-US" sz="1600" dirty="0"/>
          </a:p>
        </p:txBody>
      </p:sp>
    </p:spTree>
    <p:extLst>
      <p:ext uri="{BB962C8B-B14F-4D97-AF65-F5344CB8AC3E}">
        <p14:creationId xmlns:p14="http://schemas.microsoft.com/office/powerpoint/2010/main" val="140535211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23201-EA87-07AA-3C7D-CF9B06F46FA6}"/>
              </a:ext>
            </a:extLst>
          </p:cNvPr>
          <p:cNvSpPr>
            <a:spLocks noGrp="1"/>
          </p:cNvSpPr>
          <p:nvPr>
            <p:ph type="title"/>
          </p:nvPr>
        </p:nvSpPr>
        <p:spPr>
          <a:xfrm>
            <a:off x="609600" y="557784"/>
            <a:ext cx="10972800" cy="781619"/>
          </a:xfrm>
        </p:spPr>
        <p:txBody>
          <a:bodyPr>
            <a:normAutofit/>
          </a:bodyPr>
          <a:lstStyle/>
          <a:p>
            <a:r>
              <a:rPr lang="en-US" sz="4000" dirty="0"/>
              <a:t>LinkedIn Page</a:t>
            </a:r>
          </a:p>
        </p:txBody>
      </p:sp>
      <p:sp>
        <p:nvSpPr>
          <p:cNvPr id="3" name="Content Placeholder 2">
            <a:extLst>
              <a:ext uri="{FF2B5EF4-FFF2-40B4-BE49-F238E27FC236}">
                <a16:creationId xmlns:a16="http://schemas.microsoft.com/office/drawing/2014/main" id="{A62F874A-E01D-C566-4FDA-8D3558899937}"/>
              </a:ext>
            </a:extLst>
          </p:cNvPr>
          <p:cNvSpPr>
            <a:spLocks noGrp="1"/>
          </p:cNvSpPr>
          <p:nvPr>
            <p:ph sz="half" idx="1"/>
          </p:nvPr>
        </p:nvSpPr>
        <p:spPr>
          <a:xfrm>
            <a:off x="609600" y="1604588"/>
            <a:ext cx="4114801" cy="3495446"/>
          </a:xfrm>
        </p:spPr>
        <p:txBody>
          <a:bodyPr>
            <a:normAutofit lnSpcReduction="10000"/>
          </a:bodyPr>
          <a:lstStyle/>
          <a:p>
            <a:r>
              <a:rPr lang="en-US" sz="2200" dirty="0"/>
              <a:t>Create profile on LinkedIn</a:t>
            </a:r>
          </a:p>
          <a:p>
            <a:r>
              <a:rPr lang="en-US" sz="2200" dirty="0"/>
              <a:t>Post stories about your book</a:t>
            </a:r>
          </a:p>
          <a:p>
            <a:pPr marL="342900" indent="-342900">
              <a:buFont typeface="Arial" panose="020B0604020202020204" pitchFamily="34" charset="0"/>
              <a:buChar char="•"/>
            </a:pPr>
            <a:r>
              <a:rPr lang="en-US" sz="2200" dirty="0"/>
              <a:t>“I am looking for people to read my manuscript.”</a:t>
            </a:r>
          </a:p>
          <a:p>
            <a:pPr marL="342900" indent="-342900">
              <a:buFont typeface="Arial" panose="020B0604020202020204" pitchFamily="34" charset="0"/>
              <a:buChar char="•"/>
            </a:pPr>
            <a:r>
              <a:rPr lang="en-US" sz="2200" dirty="0"/>
              <a:t>“How do you like the title?”  </a:t>
            </a:r>
          </a:p>
          <a:p>
            <a:pPr marL="342900" indent="-342900">
              <a:buFont typeface="Arial" panose="020B0604020202020204" pitchFamily="34" charset="0"/>
              <a:buChar char="•"/>
            </a:pPr>
            <a:r>
              <a:rPr lang="en-US" sz="2200" dirty="0"/>
              <a:t>“How to like the cover?”</a:t>
            </a:r>
          </a:p>
          <a:p>
            <a:r>
              <a:rPr lang="en-US" sz="2200" dirty="0"/>
              <a:t>Post stories on various writing groups</a:t>
            </a:r>
          </a:p>
        </p:txBody>
      </p:sp>
      <p:sp>
        <p:nvSpPr>
          <p:cNvPr id="4" name="Content Placeholder 3">
            <a:extLst>
              <a:ext uri="{FF2B5EF4-FFF2-40B4-BE49-F238E27FC236}">
                <a16:creationId xmlns:a16="http://schemas.microsoft.com/office/drawing/2014/main" id="{C6CB3D48-FA7A-9EED-8BA0-969F99408B0F}"/>
              </a:ext>
            </a:extLst>
          </p:cNvPr>
          <p:cNvSpPr>
            <a:spLocks noGrp="1"/>
          </p:cNvSpPr>
          <p:nvPr>
            <p:ph sz="half" idx="2"/>
          </p:nvPr>
        </p:nvSpPr>
        <p:spPr>
          <a:xfrm>
            <a:off x="4881093" y="1004553"/>
            <a:ext cx="6791461" cy="5295664"/>
          </a:xfrm>
        </p:spPr>
        <p:txBody>
          <a:bodyPr>
            <a:normAutofit lnSpcReduction="10000"/>
          </a:bodyPr>
          <a:lstStyle/>
          <a:p>
            <a:r>
              <a:rPr lang="en-US" dirty="0"/>
              <a:t>LinkedIn Writing Groups</a:t>
            </a:r>
          </a:p>
          <a:p>
            <a:pPr marL="342900" indent="-342900">
              <a:buFont typeface="Arial" panose="020B0604020202020204" pitchFamily="34" charset="0"/>
              <a:buChar char="•"/>
            </a:pPr>
            <a:r>
              <a:rPr lang="en-US" i="0" u="sng" dirty="0">
                <a:solidFill>
                  <a:schemeClr val="accent2">
                    <a:lumMod val="75000"/>
                  </a:schemeClr>
                </a:solidFill>
                <a:effectLst/>
              </a:rPr>
              <a:t>Book Writing, Self Publishing &amp; Marketing</a:t>
            </a:r>
          </a:p>
          <a:p>
            <a:pPr marL="342900" indent="-342900">
              <a:buFont typeface="Arial" panose="020B0604020202020204" pitchFamily="34" charset="0"/>
              <a:buChar char="•"/>
            </a:pPr>
            <a:r>
              <a:rPr lang="en-US" i="0" dirty="0">
                <a:solidFill>
                  <a:schemeClr val="accent2">
                    <a:lumMod val="75000"/>
                  </a:schemeClr>
                </a:solidFill>
                <a:effectLst/>
                <a:hlinkClick r:id="rId2">
                  <a:extLst>
                    <a:ext uri="{A12FA001-AC4F-418D-AE19-62706E023703}">
                      <ahyp:hlinkClr xmlns:ahyp="http://schemas.microsoft.com/office/drawing/2018/hyperlinkcolor" val="tx"/>
                    </a:ext>
                  </a:extLst>
                </a:hlinkClick>
              </a:rPr>
              <a:t>Book Story: Writers Authors Poets Readers ~~ writing editing design publication marketing</a:t>
            </a:r>
            <a:endParaRPr lang="en-US" i="0" dirty="0">
              <a:solidFill>
                <a:schemeClr val="accent2">
                  <a:lumMod val="75000"/>
                </a:schemeClr>
              </a:solidFill>
              <a:effectLst/>
            </a:endParaRPr>
          </a:p>
          <a:p>
            <a:pPr marL="342900" indent="-342900">
              <a:buFont typeface="Arial" panose="020B0604020202020204" pitchFamily="34" charset="0"/>
              <a:buChar char="•"/>
            </a:pPr>
            <a:r>
              <a:rPr lang="en-US" i="0" dirty="0">
                <a:solidFill>
                  <a:schemeClr val="accent2">
                    <a:lumMod val="75000"/>
                  </a:schemeClr>
                </a:solidFill>
                <a:effectLst/>
                <a:hlinkClick r:id="rId3">
                  <a:extLst>
                    <a:ext uri="{A12FA001-AC4F-418D-AE19-62706E023703}">
                      <ahyp:hlinkClr xmlns:ahyp="http://schemas.microsoft.com/office/drawing/2018/hyperlinkcolor" val="tx"/>
                    </a:ext>
                  </a:extLst>
                </a:hlinkClick>
              </a:rPr>
              <a:t>TWO BITS / Writing Advice to Writers from Writers</a:t>
            </a:r>
            <a:endParaRPr lang="en-US" dirty="0">
              <a:solidFill>
                <a:schemeClr val="accent2">
                  <a:lumMod val="75000"/>
                </a:schemeClr>
              </a:solidFill>
            </a:endParaRPr>
          </a:p>
          <a:p>
            <a:pPr marL="342900" indent="-342900">
              <a:buFont typeface="Arial" panose="020B0604020202020204" pitchFamily="34" charset="0"/>
              <a:buChar char="•"/>
            </a:pPr>
            <a:r>
              <a:rPr lang="en-US" i="0" u="sng" dirty="0">
                <a:solidFill>
                  <a:schemeClr val="accent2">
                    <a:lumMod val="75000"/>
                  </a:schemeClr>
                </a:solidFill>
                <a:effectLst/>
              </a:rPr>
              <a:t>Digital Marketing, Publishing, </a:t>
            </a:r>
            <a:r>
              <a:rPr lang="en-US" i="0" u="sng" dirty="0" err="1">
                <a:solidFill>
                  <a:schemeClr val="accent2">
                    <a:lumMod val="75000"/>
                  </a:schemeClr>
                </a:solidFill>
                <a:effectLst/>
              </a:rPr>
              <a:t>ebooks</a:t>
            </a:r>
            <a:r>
              <a:rPr lang="en-US" i="0" u="sng" dirty="0">
                <a:solidFill>
                  <a:schemeClr val="accent2">
                    <a:lumMod val="75000"/>
                  </a:schemeClr>
                </a:solidFill>
                <a:effectLst/>
              </a:rPr>
              <a:t>, Content Writing, Copywriting, SEO, SEM, SMM &amp; pay per click</a:t>
            </a:r>
          </a:p>
          <a:p>
            <a:pPr marL="342900" indent="-342900">
              <a:buFont typeface="Arial" panose="020B0604020202020204" pitchFamily="34" charset="0"/>
              <a:buChar char="•"/>
            </a:pPr>
            <a:r>
              <a:rPr lang="en-US" i="0" u="sng" dirty="0">
                <a:solidFill>
                  <a:schemeClr val="accent2">
                    <a:lumMod val="75000"/>
                  </a:schemeClr>
                </a:solidFill>
                <a:effectLst/>
              </a:rPr>
              <a:t>Writing to Grow</a:t>
            </a:r>
          </a:p>
          <a:p>
            <a:pPr marL="342900" indent="-342900">
              <a:buFont typeface="Arial" panose="020B0604020202020204" pitchFamily="34" charset="0"/>
              <a:buChar char="•"/>
            </a:pPr>
            <a:r>
              <a:rPr lang="en-US" i="0" u="sng" dirty="0">
                <a:solidFill>
                  <a:schemeClr val="accent2">
                    <a:lumMod val="75000"/>
                  </a:schemeClr>
                </a:solidFill>
                <a:effectLst/>
              </a:rPr>
              <a:t>Creative Writing, Marketing Writing, Business Writing, Writing Consultancy &amp; Self-Publishing</a:t>
            </a:r>
          </a:p>
          <a:p>
            <a:pPr marL="342900" indent="-342900">
              <a:buFont typeface="Arial" panose="020B0604020202020204" pitchFamily="34" charset="0"/>
              <a:buChar char="•"/>
            </a:pPr>
            <a:r>
              <a:rPr lang="en-US" i="0" u="sng" dirty="0">
                <a:solidFill>
                  <a:schemeClr val="accent2">
                    <a:lumMod val="75000"/>
                  </a:schemeClr>
                </a:solidFill>
                <a:effectLst/>
              </a:rPr>
              <a:t>Aspiring Writers Blogs and Writing Tips</a:t>
            </a:r>
          </a:p>
          <a:p>
            <a:pPr marL="342900" indent="-342900">
              <a:buFont typeface="Arial" panose="020B0604020202020204" pitchFamily="34" charset="0"/>
              <a:buChar char="•"/>
            </a:pPr>
            <a:r>
              <a:rPr lang="en-US" i="0" u="sng" dirty="0">
                <a:solidFill>
                  <a:schemeClr val="accent2">
                    <a:lumMod val="75000"/>
                  </a:schemeClr>
                </a:solidFill>
                <a:effectLst/>
              </a:rPr>
              <a:t>Creative Writing..</a:t>
            </a:r>
            <a:endParaRPr lang="en-US" dirty="0">
              <a:solidFill>
                <a:schemeClr val="accent2">
                  <a:lumMod val="75000"/>
                </a:schemeClr>
              </a:solidFill>
            </a:endParaRPr>
          </a:p>
        </p:txBody>
      </p:sp>
      <p:sp>
        <p:nvSpPr>
          <p:cNvPr id="5" name="Date Placeholder 4">
            <a:extLst>
              <a:ext uri="{FF2B5EF4-FFF2-40B4-BE49-F238E27FC236}">
                <a16:creationId xmlns:a16="http://schemas.microsoft.com/office/drawing/2014/main" id="{14FF24F7-6539-D731-A085-A4C7DF8753B5}"/>
              </a:ext>
            </a:extLst>
          </p:cNvPr>
          <p:cNvSpPr>
            <a:spLocks noGrp="1"/>
          </p:cNvSpPr>
          <p:nvPr>
            <p:ph type="dt" sz="half" idx="10"/>
          </p:nvPr>
        </p:nvSpPr>
        <p:spPr/>
        <p:txBody>
          <a:bodyPr/>
          <a:lstStyle/>
          <a:p>
            <a:fld id="{6964165F-5B51-4CEC-88CA-4D64DFF05FC8}" type="datetime1">
              <a:rPr lang="en-US" smtClean="0"/>
              <a:t>7/16/2024</a:t>
            </a:fld>
            <a:endParaRPr lang="en-US" dirty="0"/>
          </a:p>
        </p:txBody>
      </p:sp>
      <p:sp>
        <p:nvSpPr>
          <p:cNvPr id="6" name="Footer Placeholder 5">
            <a:extLst>
              <a:ext uri="{FF2B5EF4-FFF2-40B4-BE49-F238E27FC236}">
                <a16:creationId xmlns:a16="http://schemas.microsoft.com/office/drawing/2014/main" id="{51C0BDCC-C65F-AD65-A5CF-56F38641ACA6}"/>
              </a:ext>
            </a:extLst>
          </p:cNvPr>
          <p:cNvSpPr>
            <a:spLocks noGrp="1"/>
          </p:cNvSpPr>
          <p:nvPr>
            <p:ph type="ftr" sz="quarter" idx="11"/>
          </p:nvPr>
        </p:nvSpPr>
        <p:spPr/>
        <p:txBody>
          <a:bodyPr/>
          <a:lstStyle/>
          <a:p>
            <a:r>
              <a:rPr lang="en-US"/>
              <a:t>c Allen H. Mesch</a:t>
            </a:r>
            <a:endParaRPr lang="en-US" dirty="0"/>
          </a:p>
        </p:txBody>
      </p:sp>
      <p:sp>
        <p:nvSpPr>
          <p:cNvPr id="7" name="Slide Number Placeholder 6">
            <a:extLst>
              <a:ext uri="{FF2B5EF4-FFF2-40B4-BE49-F238E27FC236}">
                <a16:creationId xmlns:a16="http://schemas.microsoft.com/office/drawing/2014/main" id="{2B277CD9-4C02-1540-18AF-73A8B565B218}"/>
              </a:ext>
            </a:extLst>
          </p:cNvPr>
          <p:cNvSpPr>
            <a:spLocks noGrp="1"/>
          </p:cNvSpPr>
          <p:nvPr>
            <p:ph type="sldNum" sz="quarter" idx="12"/>
          </p:nvPr>
        </p:nvSpPr>
        <p:spPr/>
        <p:txBody>
          <a:bodyPr/>
          <a:lstStyle/>
          <a:p>
            <a:fld id="{1F646F3F-274D-499B-ABBE-824EB4ABDC3D}" type="slidenum">
              <a:rPr lang="en-US" smtClean="0"/>
              <a:t>72</a:t>
            </a:fld>
            <a:endParaRPr lang="en-US" dirty="0"/>
          </a:p>
        </p:txBody>
      </p:sp>
    </p:spTree>
    <p:extLst>
      <p:ext uri="{BB962C8B-B14F-4D97-AF65-F5344CB8AC3E}">
        <p14:creationId xmlns:p14="http://schemas.microsoft.com/office/powerpoint/2010/main" val="12174739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23201-EA87-07AA-3C7D-CF9B06F46FA6}"/>
              </a:ext>
            </a:extLst>
          </p:cNvPr>
          <p:cNvSpPr>
            <a:spLocks noGrp="1"/>
          </p:cNvSpPr>
          <p:nvPr>
            <p:ph type="title"/>
          </p:nvPr>
        </p:nvSpPr>
        <p:spPr>
          <a:xfrm>
            <a:off x="609600" y="557784"/>
            <a:ext cx="10972800" cy="730103"/>
          </a:xfrm>
        </p:spPr>
        <p:txBody>
          <a:bodyPr>
            <a:normAutofit/>
          </a:bodyPr>
          <a:lstStyle/>
          <a:p>
            <a:r>
              <a:rPr lang="en-US" sz="4000" dirty="0"/>
              <a:t>Develop Web Page</a:t>
            </a:r>
          </a:p>
        </p:txBody>
      </p:sp>
      <p:sp>
        <p:nvSpPr>
          <p:cNvPr id="3" name="Content Placeholder 2">
            <a:extLst>
              <a:ext uri="{FF2B5EF4-FFF2-40B4-BE49-F238E27FC236}">
                <a16:creationId xmlns:a16="http://schemas.microsoft.com/office/drawing/2014/main" id="{A62F874A-E01D-C566-4FDA-8D3558899937}"/>
              </a:ext>
            </a:extLst>
          </p:cNvPr>
          <p:cNvSpPr>
            <a:spLocks noGrp="1"/>
          </p:cNvSpPr>
          <p:nvPr>
            <p:ph sz="half" idx="1"/>
          </p:nvPr>
        </p:nvSpPr>
        <p:spPr>
          <a:xfrm>
            <a:off x="259726" y="1467275"/>
            <a:ext cx="5410200" cy="3800185"/>
          </a:xfrm>
        </p:spPr>
        <p:txBody>
          <a:bodyPr>
            <a:normAutofit lnSpcReduction="10000"/>
          </a:bodyPr>
          <a:lstStyle/>
          <a:p>
            <a:pPr marL="457200" indent="-457200">
              <a:buAutoNum type="arabicPeriod"/>
            </a:pPr>
            <a:r>
              <a:rPr lang="en-US" sz="2200" dirty="0">
                <a:hlinkClick r:id="rId2"/>
              </a:rPr>
              <a:t>Wix</a:t>
            </a:r>
            <a:r>
              <a:rPr lang="en-US" sz="2200" dirty="0"/>
              <a:t> - exceptional</a:t>
            </a:r>
          </a:p>
          <a:p>
            <a:pPr marL="457200" indent="-457200">
              <a:buAutoNum type="arabicPeriod"/>
            </a:pPr>
            <a:r>
              <a:rPr lang="en-US" sz="2200" dirty="0">
                <a:hlinkClick r:id="rId3"/>
              </a:rPr>
              <a:t>GoDaddy</a:t>
            </a:r>
            <a:r>
              <a:rPr lang="en-US" sz="2200" dirty="0"/>
              <a:t> - excellent</a:t>
            </a:r>
          </a:p>
          <a:p>
            <a:pPr marL="457200" indent="-457200">
              <a:buAutoNum type="arabicPeriod"/>
            </a:pPr>
            <a:r>
              <a:rPr lang="en-US" sz="2200" dirty="0">
                <a:hlinkClick r:id="rId4"/>
              </a:rPr>
              <a:t>Web.com </a:t>
            </a:r>
            <a:r>
              <a:rPr lang="en-US" sz="2200" dirty="0"/>
              <a:t>– very good - $149 for them to build site</a:t>
            </a:r>
          </a:p>
          <a:p>
            <a:pPr marL="457200" indent="-457200">
              <a:buAutoNum type="arabicPeriod"/>
            </a:pPr>
            <a:r>
              <a:rPr lang="en-US" sz="2200" dirty="0">
                <a:hlinkClick r:id="rId5"/>
              </a:rPr>
              <a:t>Network Solutions </a:t>
            </a:r>
            <a:r>
              <a:rPr lang="en-US" sz="2200" dirty="0"/>
              <a:t>- good</a:t>
            </a:r>
          </a:p>
          <a:p>
            <a:pPr marL="457200" indent="-457200">
              <a:buAutoNum type="arabicPeriod"/>
            </a:pPr>
            <a:r>
              <a:rPr lang="en-US" sz="2200" dirty="0"/>
              <a:t>Squarespace – very good</a:t>
            </a:r>
          </a:p>
          <a:p>
            <a:pPr marL="457200" indent="-457200">
              <a:buAutoNum type="arabicPeriod"/>
            </a:pPr>
            <a:r>
              <a:rPr lang="en-US" sz="2200" dirty="0"/>
              <a:t>HubSpot - good</a:t>
            </a:r>
          </a:p>
          <a:p>
            <a:pPr marL="457200" indent="-457200">
              <a:buAutoNum type="arabicPeriod"/>
            </a:pPr>
            <a:r>
              <a:rPr lang="en-US" sz="2200" dirty="0" err="1"/>
              <a:t>Ionos</a:t>
            </a:r>
            <a:r>
              <a:rPr lang="en-US" sz="2200" dirty="0"/>
              <a:t> – very good </a:t>
            </a:r>
          </a:p>
        </p:txBody>
      </p:sp>
      <p:sp>
        <p:nvSpPr>
          <p:cNvPr id="4" name="Content Placeholder 3">
            <a:extLst>
              <a:ext uri="{FF2B5EF4-FFF2-40B4-BE49-F238E27FC236}">
                <a16:creationId xmlns:a16="http://schemas.microsoft.com/office/drawing/2014/main" id="{C6CB3D48-FA7A-9EED-8BA0-969F99408B0F}"/>
              </a:ext>
            </a:extLst>
          </p:cNvPr>
          <p:cNvSpPr>
            <a:spLocks noGrp="1"/>
          </p:cNvSpPr>
          <p:nvPr>
            <p:ph sz="half" idx="2"/>
          </p:nvPr>
        </p:nvSpPr>
        <p:spPr>
          <a:xfrm>
            <a:off x="6172200" y="1444681"/>
            <a:ext cx="5410200" cy="4376569"/>
          </a:xfrm>
        </p:spPr>
        <p:txBody>
          <a:bodyPr>
            <a:normAutofit lnSpcReduction="10000"/>
          </a:bodyPr>
          <a:lstStyle/>
          <a:p>
            <a:r>
              <a:rPr lang="en-US" sz="2200" dirty="0"/>
              <a:t>A web page allows you to have a platform to highlight your book(s).</a:t>
            </a:r>
          </a:p>
          <a:p>
            <a:r>
              <a:rPr lang="en-US" sz="2200" dirty="0"/>
              <a:t>Most come with a blog that you can use to create interest in your book.</a:t>
            </a:r>
          </a:p>
          <a:p>
            <a:pPr marL="342900" indent="-342900">
              <a:buFont typeface="Arial" panose="020B0604020202020204" pitchFamily="34" charset="0"/>
              <a:buChar char="•"/>
            </a:pPr>
            <a:r>
              <a:rPr lang="en-US" sz="2200" dirty="0"/>
              <a:t>Locations</a:t>
            </a:r>
          </a:p>
          <a:p>
            <a:pPr marL="342900" indent="-342900">
              <a:buFont typeface="Arial" panose="020B0604020202020204" pitchFamily="34" charset="0"/>
              <a:buChar char="•"/>
            </a:pPr>
            <a:r>
              <a:rPr lang="en-US" sz="2200" dirty="0"/>
              <a:t>Events</a:t>
            </a:r>
          </a:p>
          <a:p>
            <a:pPr marL="342900" indent="-342900">
              <a:buFont typeface="Arial" panose="020B0604020202020204" pitchFamily="34" charset="0"/>
              <a:buChar char="•"/>
            </a:pPr>
            <a:r>
              <a:rPr lang="en-US" sz="2200" dirty="0"/>
              <a:t>Characters especially historic</a:t>
            </a:r>
          </a:p>
          <a:p>
            <a:pPr marL="342900" indent="-342900">
              <a:buFont typeface="Arial" panose="020B0604020202020204" pitchFamily="34" charset="0"/>
              <a:buChar char="•"/>
            </a:pPr>
            <a:r>
              <a:rPr lang="en-US" sz="2200" dirty="0"/>
              <a:t>Writing progress</a:t>
            </a:r>
          </a:p>
          <a:p>
            <a:pPr marL="342900" indent="-342900">
              <a:buFont typeface="Arial" panose="020B0604020202020204" pitchFamily="34" charset="0"/>
              <a:buChar char="•"/>
            </a:pPr>
            <a:r>
              <a:rPr lang="en-US" sz="2200" dirty="0"/>
              <a:t>Asking for people to review manuscript</a:t>
            </a:r>
          </a:p>
        </p:txBody>
      </p:sp>
      <p:sp>
        <p:nvSpPr>
          <p:cNvPr id="5" name="Date Placeholder 4">
            <a:extLst>
              <a:ext uri="{FF2B5EF4-FFF2-40B4-BE49-F238E27FC236}">
                <a16:creationId xmlns:a16="http://schemas.microsoft.com/office/drawing/2014/main" id="{14FF24F7-6539-D731-A085-A4C7DF8753B5}"/>
              </a:ext>
            </a:extLst>
          </p:cNvPr>
          <p:cNvSpPr>
            <a:spLocks noGrp="1"/>
          </p:cNvSpPr>
          <p:nvPr>
            <p:ph type="dt" sz="half" idx="10"/>
          </p:nvPr>
        </p:nvSpPr>
        <p:spPr/>
        <p:txBody>
          <a:bodyPr/>
          <a:lstStyle/>
          <a:p>
            <a:fld id="{6964165F-5B51-4CEC-88CA-4D64DFF05FC8}" type="datetime1">
              <a:rPr lang="en-US" smtClean="0"/>
              <a:t>7/16/2024</a:t>
            </a:fld>
            <a:endParaRPr lang="en-US" dirty="0"/>
          </a:p>
        </p:txBody>
      </p:sp>
      <p:sp>
        <p:nvSpPr>
          <p:cNvPr id="6" name="Footer Placeholder 5">
            <a:extLst>
              <a:ext uri="{FF2B5EF4-FFF2-40B4-BE49-F238E27FC236}">
                <a16:creationId xmlns:a16="http://schemas.microsoft.com/office/drawing/2014/main" id="{51C0BDCC-C65F-AD65-A5CF-56F38641ACA6}"/>
              </a:ext>
            </a:extLst>
          </p:cNvPr>
          <p:cNvSpPr>
            <a:spLocks noGrp="1"/>
          </p:cNvSpPr>
          <p:nvPr>
            <p:ph type="ftr" sz="quarter" idx="11"/>
          </p:nvPr>
        </p:nvSpPr>
        <p:spPr/>
        <p:txBody>
          <a:bodyPr/>
          <a:lstStyle/>
          <a:p>
            <a:r>
              <a:rPr lang="en-US"/>
              <a:t>c Allen H. Mesch</a:t>
            </a:r>
            <a:endParaRPr lang="en-US" dirty="0"/>
          </a:p>
        </p:txBody>
      </p:sp>
      <p:sp>
        <p:nvSpPr>
          <p:cNvPr id="7" name="Slide Number Placeholder 6">
            <a:extLst>
              <a:ext uri="{FF2B5EF4-FFF2-40B4-BE49-F238E27FC236}">
                <a16:creationId xmlns:a16="http://schemas.microsoft.com/office/drawing/2014/main" id="{2B277CD9-4C02-1540-18AF-73A8B565B218}"/>
              </a:ext>
            </a:extLst>
          </p:cNvPr>
          <p:cNvSpPr>
            <a:spLocks noGrp="1"/>
          </p:cNvSpPr>
          <p:nvPr>
            <p:ph type="sldNum" sz="quarter" idx="12"/>
          </p:nvPr>
        </p:nvSpPr>
        <p:spPr/>
        <p:txBody>
          <a:bodyPr/>
          <a:lstStyle/>
          <a:p>
            <a:fld id="{1F646F3F-274D-499B-ABBE-824EB4ABDC3D}" type="slidenum">
              <a:rPr lang="en-US" smtClean="0"/>
              <a:t>73</a:t>
            </a:fld>
            <a:endParaRPr lang="en-US" dirty="0"/>
          </a:p>
        </p:txBody>
      </p:sp>
    </p:spTree>
    <p:extLst>
      <p:ext uri="{BB962C8B-B14F-4D97-AF65-F5344CB8AC3E}">
        <p14:creationId xmlns:p14="http://schemas.microsoft.com/office/powerpoint/2010/main" val="183342634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042E603F-28B7-4831-BF23-65FBAB13D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3" name="Freeform: Shape 1032">
            <a:extLst>
              <a:ext uri="{FF2B5EF4-FFF2-40B4-BE49-F238E27FC236}">
                <a16:creationId xmlns:a16="http://schemas.microsoft.com/office/drawing/2014/main" id="{4D39700F-2B10-4402-A7DD-06EE22458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32968"/>
            <a:ext cx="9560477" cy="6625032"/>
          </a:xfrm>
          <a:custGeom>
            <a:avLst/>
            <a:gdLst>
              <a:gd name="connsiteX0" fmla="*/ 8831314 w 9263816"/>
              <a:gd name="connsiteY0" fmla="*/ 5943878 h 6858000"/>
              <a:gd name="connsiteX1" fmla="*/ 9179783 w 9263816"/>
              <a:gd name="connsiteY1" fmla="*/ 6086141 h 6858000"/>
              <a:gd name="connsiteX2" fmla="*/ 9260887 w 9263816"/>
              <a:gd name="connsiteY2" fmla="*/ 6279156 h 6858000"/>
              <a:gd name="connsiteX3" fmla="*/ 8925621 w 9263816"/>
              <a:gd name="connsiteY3" fmla="*/ 6708712 h 6858000"/>
              <a:gd name="connsiteX4" fmla="*/ 8496050 w 9263816"/>
              <a:gd name="connsiteY4" fmla="*/ 6373449 h 6858000"/>
              <a:gd name="connsiteX5" fmla="*/ 8831314 w 9263816"/>
              <a:gd name="connsiteY5" fmla="*/ 5943878 h 6858000"/>
              <a:gd name="connsiteX6" fmla="*/ 7397485 w 9263816"/>
              <a:gd name="connsiteY6" fmla="*/ 5931706 h 6858000"/>
              <a:gd name="connsiteX7" fmla="*/ 7917779 w 9263816"/>
              <a:gd name="connsiteY7" fmla="*/ 6191864 h 6858000"/>
              <a:gd name="connsiteX8" fmla="*/ 8013467 w 9263816"/>
              <a:gd name="connsiteY8" fmla="*/ 6375784 h 6858000"/>
              <a:gd name="connsiteX9" fmla="*/ 8021879 w 9263816"/>
              <a:gd name="connsiteY9" fmla="*/ 6753751 h 6858000"/>
              <a:gd name="connsiteX10" fmla="*/ 7981316 w 9263816"/>
              <a:gd name="connsiteY10" fmla="*/ 6858000 h 6858000"/>
              <a:gd name="connsiteX11" fmla="*/ 6819486 w 9263816"/>
              <a:gd name="connsiteY11" fmla="*/ 6858000 h 6858000"/>
              <a:gd name="connsiteX12" fmla="*/ 6785199 w 9263816"/>
              <a:gd name="connsiteY12" fmla="*/ 6781101 h 6858000"/>
              <a:gd name="connsiteX13" fmla="*/ 7196747 w 9263816"/>
              <a:gd name="connsiteY13" fmla="*/ 5964309 h 6858000"/>
              <a:gd name="connsiteX14" fmla="*/ 7397485 w 9263816"/>
              <a:gd name="connsiteY14" fmla="*/ 5931706 h 6858000"/>
              <a:gd name="connsiteX15" fmla="*/ 1505570 w 9263816"/>
              <a:gd name="connsiteY15" fmla="*/ 227178 h 6858000"/>
              <a:gd name="connsiteX16" fmla="*/ 2026489 w 9263816"/>
              <a:gd name="connsiteY16" fmla="*/ 392370 h 6858000"/>
              <a:gd name="connsiteX17" fmla="*/ 2444553 w 9263816"/>
              <a:gd name="connsiteY17" fmla="*/ 1654853 h 6858000"/>
              <a:gd name="connsiteX18" fmla="*/ 3183153 w 9263816"/>
              <a:gd name="connsiteY18" fmla="*/ 2116208 h 6858000"/>
              <a:gd name="connsiteX19" fmla="*/ 4288384 w 9263816"/>
              <a:gd name="connsiteY19" fmla="*/ 1291908 h 6858000"/>
              <a:gd name="connsiteX20" fmla="*/ 5472602 w 9263816"/>
              <a:gd name="connsiteY20" fmla="*/ 1697818 h 6858000"/>
              <a:gd name="connsiteX21" fmla="*/ 5844697 w 9263816"/>
              <a:gd name="connsiteY21" fmla="*/ 3444791 h 6858000"/>
              <a:gd name="connsiteX22" fmla="*/ 6715674 w 9263816"/>
              <a:gd name="connsiteY22" fmla="*/ 4065208 h 6858000"/>
              <a:gd name="connsiteX23" fmla="*/ 8130429 w 9263816"/>
              <a:gd name="connsiteY23" fmla="*/ 4101787 h 6858000"/>
              <a:gd name="connsiteX24" fmla="*/ 8624630 w 9263816"/>
              <a:gd name="connsiteY24" fmla="*/ 4686202 h 6858000"/>
              <a:gd name="connsiteX25" fmla="*/ 8623843 w 9263816"/>
              <a:gd name="connsiteY25" fmla="*/ 4685749 h 6858000"/>
              <a:gd name="connsiteX26" fmla="*/ 8646859 w 9263816"/>
              <a:gd name="connsiteY26" fmla="*/ 4835156 h 6858000"/>
              <a:gd name="connsiteX27" fmla="*/ 8079403 w 9263816"/>
              <a:gd name="connsiteY27" fmla="*/ 5661624 h 6858000"/>
              <a:gd name="connsiteX28" fmla="*/ 6833105 w 9263816"/>
              <a:gd name="connsiteY28" fmla="*/ 5397208 h 6858000"/>
              <a:gd name="connsiteX29" fmla="*/ 5900832 w 9263816"/>
              <a:gd name="connsiteY29" fmla="*/ 5944462 h 6858000"/>
              <a:gd name="connsiteX30" fmla="*/ 6067212 w 9263816"/>
              <a:gd name="connsiteY30" fmla="*/ 6811916 h 6858000"/>
              <a:gd name="connsiteX31" fmla="*/ 6089565 w 9263816"/>
              <a:gd name="connsiteY31" fmla="*/ 6858000 h 6858000"/>
              <a:gd name="connsiteX32" fmla="*/ 0 w 9263816"/>
              <a:gd name="connsiteY32" fmla="*/ 6858000 h 6858000"/>
              <a:gd name="connsiteX33" fmla="*/ 0 w 9263816"/>
              <a:gd name="connsiteY33" fmla="*/ 2181377 h 6858000"/>
              <a:gd name="connsiteX34" fmla="*/ 73069 w 9263816"/>
              <a:gd name="connsiteY34" fmla="*/ 2215839 h 6858000"/>
              <a:gd name="connsiteX35" fmla="*/ 335445 w 9263816"/>
              <a:gd name="connsiteY35" fmla="*/ 2237140 h 6858000"/>
              <a:gd name="connsiteX36" fmla="*/ 752878 w 9263816"/>
              <a:gd name="connsiteY36" fmla="*/ 1445285 h 6858000"/>
              <a:gd name="connsiteX37" fmla="*/ 1202551 w 9263816"/>
              <a:gd name="connsiteY37" fmla="*/ 314229 h 6858000"/>
              <a:gd name="connsiteX38" fmla="*/ 1505570 w 9263816"/>
              <a:gd name="connsiteY38" fmla="*/ 227178 h 6858000"/>
              <a:gd name="connsiteX39" fmla="*/ 3142509 w 9263816"/>
              <a:gd name="connsiteY39" fmla="*/ 68854 h 6858000"/>
              <a:gd name="connsiteX40" fmla="*/ 3490978 w 9263816"/>
              <a:gd name="connsiteY40" fmla="*/ 211117 h 6858000"/>
              <a:gd name="connsiteX41" fmla="*/ 3572083 w 9263816"/>
              <a:gd name="connsiteY41" fmla="*/ 404131 h 6858000"/>
              <a:gd name="connsiteX42" fmla="*/ 3236814 w 9263816"/>
              <a:gd name="connsiteY42" fmla="*/ 833688 h 6858000"/>
              <a:gd name="connsiteX43" fmla="*/ 2807245 w 9263816"/>
              <a:gd name="connsiteY43" fmla="*/ 498425 h 6858000"/>
              <a:gd name="connsiteX44" fmla="*/ 3142509 w 9263816"/>
              <a:gd name="connsiteY44" fmla="*/ 68854 h 6858000"/>
              <a:gd name="connsiteX45" fmla="*/ 0 w 9263816"/>
              <a:gd name="connsiteY45" fmla="*/ 0 h 6858000"/>
              <a:gd name="connsiteX46" fmla="*/ 39858 w 9263816"/>
              <a:gd name="connsiteY46" fmla="*/ 0 h 6858000"/>
              <a:gd name="connsiteX47" fmla="*/ 65022 w 9263816"/>
              <a:gd name="connsiteY47" fmla="*/ 5834 h 6858000"/>
              <a:gd name="connsiteX48" fmla="*/ 389258 w 9263816"/>
              <a:gd name="connsiteY48" fmla="*/ 235630 h 6858000"/>
              <a:gd name="connsiteX49" fmla="*/ 485484 w 9263816"/>
              <a:gd name="connsiteY49" fmla="*/ 420070 h 6858000"/>
              <a:gd name="connsiteX50" fmla="*/ 74229 w 9263816"/>
              <a:gd name="connsiteY50" fmla="*/ 1237955 h 6858000"/>
              <a:gd name="connsiteX51" fmla="*/ 0 w 9263816"/>
              <a:gd name="connsiteY51" fmla="*/ 12544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9263816" h="6858000">
                <a:moveTo>
                  <a:pt x="8831314" y="5943878"/>
                </a:moveTo>
                <a:cubicBezTo>
                  <a:pt x="8964281" y="5927490"/>
                  <a:pt x="9096260" y="5981362"/>
                  <a:pt x="9179783" y="6086141"/>
                </a:cubicBezTo>
                <a:cubicBezTo>
                  <a:pt x="9224074" y="6141769"/>
                  <a:pt x="9252211" y="6208560"/>
                  <a:pt x="9260887" y="6279156"/>
                </a:cubicBezTo>
                <a:cubicBezTo>
                  <a:pt x="9286897" y="6490362"/>
                  <a:pt x="9136845" y="6682672"/>
                  <a:pt x="8925621" y="6708712"/>
                </a:cubicBezTo>
                <a:cubicBezTo>
                  <a:pt x="8714398" y="6734766"/>
                  <a:pt x="8522062" y="6584655"/>
                  <a:pt x="8496050" y="6373449"/>
                </a:cubicBezTo>
                <a:cubicBezTo>
                  <a:pt x="8470038" y="6162229"/>
                  <a:pt x="8620090" y="5969920"/>
                  <a:pt x="8831314" y="5943878"/>
                </a:cubicBezTo>
                <a:close/>
                <a:moveTo>
                  <a:pt x="7397485" y="5931706"/>
                </a:moveTo>
                <a:cubicBezTo>
                  <a:pt x="7598431" y="5931157"/>
                  <a:pt x="7792965" y="6024548"/>
                  <a:pt x="7917779" y="6191864"/>
                </a:cubicBezTo>
                <a:cubicBezTo>
                  <a:pt x="7959204" y="6247714"/>
                  <a:pt x="7991530" y="6309792"/>
                  <a:pt x="8013467" y="6375784"/>
                </a:cubicBezTo>
                <a:cubicBezTo>
                  <a:pt x="8055425" y="6502973"/>
                  <a:pt x="8055748" y="6633888"/>
                  <a:pt x="8021879" y="6753751"/>
                </a:cubicBezTo>
                <a:lnTo>
                  <a:pt x="7981316" y="6858000"/>
                </a:lnTo>
                <a:lnTo>
                  <a:pt x="6819486" y="6858000"/>
                </a:lnTo>
                <a:lnTo>
                  <a:pt x="6785199" y="6781101"/>
                </a:lnTo>
                <a:cubicBezTo>
                  <a:pt x="6673307" y="6441922"/>
                  <a:pt x="6857485" y="6076251"/>
                  <a:pt x="7196747" y="5964309"/>
                </a:cubicBezTo>
                <a:cubicBezTo>
                  <a:pt x="7262809" y="5942509"/>
                  <a:pt x="7330503" y="5931889"/>
                  <a:pt x="7397485" y="5931706"/>
                </a:cubicBezTo>
                <a:close/>
                <a:moveTo>
                  <a:pt x="1505570" y="227178"/>
                </a:moveTo>
                <a:cubicBezTo>
                  <a:pt x="1691018" y="218628"/>
                  <a:pt x="1889853" y="275403"/>
                  <a:pt x="2026489" y="392370"/>
                </a:cubicBezTo>
                <a:cubicBezTo>
                  <a:pt x="2369898" y="685965"/>
                  <a:pt x="2078266" y="1147857"/>
                  <a:pt x="2444553" y="1654853"/>
                </a:cubicBezTo>
                <a:cubicBezTo>
                  <a:pt x="2492906" y="1721679"/>
                  <a:pt x="2800482" y="2144546"/>
                  <a:pt x="3183153" y="2116208"/>
                </a:cubicBezTo>
                <a:cubicBezTo>
                  <a:pt x="3673561" y="2080541"/>
                  <a:pt x="3723222" y="1441614"/>
                  <a:pt x="4288384" y="1291908"/>
                </a:cubicBezTo>
                <a:cubicBezTo>
                  <a:pt x="4689065" y="1185875"/>
                  <a:pt x="5207943" y="1366633"/>
                  <a:pt x="5472602" y="1697818"/>
                </a:cubicBezTo>
                <a:cubicBezTo>
                  <a:pt x="5891294" y="2221754"/>
                  <a:pt x="5408012" y="2790179"/>
                  <a:pt x="5844697" y="3444791"/>
                </a:cubicBezTo>
                <a:cubicBezTo>
                  <a:pt x="6149900" y="3902467"/>
                  <a:pt x="6672672" y="4053594"/>
                  <a:pt x="6715674" y="4065208"/>
                </a:cubicBezTo>
                <a:cubicBezTo>
                  <a:pt x="7326423" y="4232519"/>
                  <a:pt x="7677158" y="3817020"/>
                  <a:pt x="8130429" y="4101787"/>
                </a:cubicBezTo>
                <a:cubicBezTo>
                  <a:pt x="8226340" y="4161985"/>
                  <a:pt x="8536372" y="4356819"/>
                  <a:pt x="8624630" y="4686202"/>
                </a:cubicBezTo>
                <a:lnTo>
                  <a:pt x="8623843" y="4685749"/>
                </a:lnTo>
                <a:cubicBezTo>
                  <a:pt x="8636924" y="4734567"/>
                  <a:pt x="8644635" y="4784678"/>
                  <a:pt x="8646859" y="4835156"/>
                </a:cubicBezTo>
                <a:cubicBezTo>
                  <a:pt x="8662596" y="5196604"/>
                  <a:pt x="8398383" y="5562326"/>
                  <a:pt x="8079403" y="5661624"/>
                </a:cubicBezTo>
                <a:cubicBezTo>
                  <a:pt x="7649807" y="5795217"/>
                  <a:pt x="7430996" y="5350293"/>
                  <a:pt x="6833105" y="5397208"/>
                </a:cubicBezTo>
                <a:cubicBezTo>
                  <a:pt x="6519033" y="5421527"/>
                  <a:pt x="6056658" y="5595550"/>
                  <a:pt x="5900832" y="5944462"/>
                </a:cubicBezTo>
                <a:cubicBezTo>
                  <a:pt x="5770548" y="6236600"/>
                  <a:pt x="5916359" y="6515160"/>
                  <a:pt x="6067212" y="6811916"/>
                </a:cubicBezTo>
                <a:lnTo>
                  <a:pt x="6089565" y="6858000"/>
                </a:lnTo>
                <a:lnTo>
                  <a:pt x="0" y="6858000"/>
                </a:lnTo>
                <a:lnTo>
                  <a:pt x="0" y="2181377"/>
                </a:lnTo>
                <a:lnTo>
                  <a:pt x="73069" y="2215839"/>
                </a:lnTo>
                <a:cubicBezTo>
                  <a:pt x="165116" y="2251829"/>
                  <a:pt x="254486" y="2263171"/>
                  <a:pt x="335445" y="2237140"/>
                </a:cubicBezTo>
                <a:cubicBezTo>
                  <a:pt x="594718" y="2153707"/>
                  <a:pt x="688441" y="1733807"/>
                  <a:pt x="752878" y="1445285"/>
                </a:cubicBezTo>
                <a:cubicBezTo>
                  <a:pt x="925059" y="674068"/>
                  <a:pt x="975076" y="456292"/>
                  <a:pt x="1202551" y="314229"/>
                </a:cubicBezTo>
                <a:cubicBezTo>
                  <a:pt x="1287853" y="260956"/>
                  <a:pt x="1394302" y="232308"/>
                  <a:pt x="1505570" y="227178"/>
                </a:cubicBezTo>
                <a:close/>
                <a:moveTo>
                  <a:pt x="3142509" y="68854"/>
                </a:moveTo>
                <a:cubicBezTo>
                  <a:pt x="3275474" y="52467"/>
                  <a:pt x="3407455" y="106339"/>
                  <a:pt x="3490978" y="211117"/>
                </a:cubicBezTo>
                <a:cubicBezTo>
                  <a:pt x="3535271" y="266744"/>
                  <a:pt x="3563404" y="333535"/>
                  <a:pt x="3572083" y="404131"/>
                </a:cubicBezTo>
                <a:cubicBezTo>
                  <a:pt x="3598092" y="615337"/>
                  <a:pt x="3448040" y="807648"/>
                  <a:pt x="3236814" y="833688"/>
                </a:cubicBezTo>
                <a:cubicBezTo>
                  <a:pt x="3025594" y="859741"/>
                  <a:pt x="2833255" y="709631"/>
                  <a:pt x="2807245" y="498425"/>
                </a:cubicBezTo>
                <a:cubicBezTo>
                  <a:pt x="2781232" y="287207"/>
                  <a:pt x="2931283" y="94896"/>
                  <a:pt x="3142509" y="68854"/>
                </a:cubicBezTo>
                <a:close/>
                <a:moveTo>
                  <a:pt x="0" y="0"/>
                </a:moveTo>
                <a:lnTo>
                  <a:pt x="39858" y="0"/>
                </a:lnTo>
                <a:lnTo>
                  <a:pt x="65022" y="5834"/>
                </a:lnTo>
                <a:cubicBezTo>
                  <a:pt x="191545" y="45606"/>
                  <a:pt x="305874" y="124173"/>
                  <a:pt x="389258" y="235630"/>
                </a:cubicBezTo>
                <a:cubicBezTo>
                  <a:pt x="430983" y="291600"/>
                  <a:pt x="463360" y="353876"/>
                  <a:pt x="485484" y="420070"/>
                </a:cubicBezTo>
                <a:cubicBezTo>
                  <a:pt x="597711" y="759508"/>
                  <a:pt x="413661" y="1125662"/>
                  <a:pt x="74229" y="1237955"/>
                </a:cubicBezTo>
                <a:lnTo>
                  <a:pt x="0" y="1254477"/>
                </a:lnTo>
                <a:close/>
              </a:path>
            </a:pathLst>
          </a:custGeom>
          <a:solidFill>
            <a:schemeClr val="bg1"/>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035" name="Background Fill">
            <a:extLst>
              <a:ext uri="{FF2B5EF4-FFF2-40B4-BE49-F238E27FC236}">
                <a16:creationId xmlns:a16="http://schemas.microsoft.com/office/drawing/2014/main" id="{B937640E-EF7A-4A6C-A950-D12B7D5C92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7" name="Rectangle 1036">
            <a:extLst>
              <a:ext uri="{FF2B5EF4-FFF2-40B4-BE49-F238E27FC236}">
                <a16:creationId xmlns:a16="http://schemas.microsoft.com/office/drawing/2014/main" id="{41380B7A-5B85-4642-8878-2089DEF2C3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9" name="Freeform: Shape 1038">
            <a:extLst>
              <a:ext uri="{FF2B5EF4-FFF2-40B4-BE49-F238E27FC236}">
                <a16:creationId xmlns:a16="http://schemas.microsoft.com/office/drawing/2014/main" id="{848D562A-EF99-44C6-AA29-9D3E421772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2299" y="-1"/>
            <a:ext cx="5726653" cy="6858000"/>
          </a:xfrm>
          <a:custGeom>
            <a:avLst/>
            <a:gdLst>
              <a:gd name="connsiteX0" fmla="*/ 615190 w 5726653"/>
              <a:gd name="connsiteY0" fmla="*/ 3536635 h 6858000"/>
              <a:gd name="connsiteX1" fmla="*/ 1124778 w 5726653"/>
              <a:gd name="connsiteY1" fmla="*/ 4046223 h 6858000"/>
              <a:gd name="connsiteX2" fmla="*/ 615190 w 5726653"/>
              <a:gd name="connsiteY2" fmla="*/ 4555811 h 6858000"/>
              <a:gd name="connsiteX3" fmla="*/ 105602 w 5726653"/>
              <a:gd name="connsiteY3" fmla="*/ 4046223 h 6858000"/>
              <a:gd name="connsiteX4" fmla="*/ 615190 w 5726653"/>
              <a:gd name="connsiteY4" fmla="*/ 3536635 h 6858000"/>
              <a:gd name="connsiteX5" fmla="*/ 1497780 w 5726653"/>
              <a:gd name="connsiteY5" fmla="*/ 0 h 6858000"/>
              <a:gd name="connsiteX6" fmla="*/ 5164844 w 5726653"/>
              <a:gd name="connsiteY6" fmla="*/ 0 h 6858000"/>
              <a:gd name="connsiteX7" fmla="*/ 5726653 w 5726653"/>
              <a:gd name="connsiteY7" fmla="*/ 0 h 6858000"/>
              <a:gd name="connsiteX8" fmla="*/ 5726653 w 5726653"/>
              <a:gd name="connsiteY8" fmla="*/ 6858000 h 6858000"/>
              <a:gd name="connsiteX9" fmla="*/ 311757 w 5726653"/>
              <a:gd name="connsiteY9" fmla="*/ 6858000 h 6858000"/>
              <a:gd name="connsiteX10" fmla="*/ 314130 w 5726653"/>
              <a:gd name="connsiteY10" fmla="*/ 6707670 h 6858000"/>
              <a:gd name="connsiteX11" fmla="*/ 599702 w 5726653"/>
              <a:gd name="connsiteY11" fmla="*/ 5670858 h 6858000"/>
              <a:gd name="connsiteX12" fmla="*/ 1211433 w 5726653"/>
              <a:gd name="connsiteY12" fmla="*/ 4641255 h 6858000"/>
              <a:gd name="connsiteX13" fmla="*/ 1053041 w 5726653"/>
              <a:gd name="connsiteY13" fmla="*/ 3164269 h 6858000"/>
              <a:gd name="connsiteX14" fmla="*/ 607048 w 5726653"/>
              <a:gd name="connsiteY14" fmla="*/ 2589405 h 6858000"/>
              <a:gd name="connsiteX15" fmla="*/ 1054915 w 5726653"/>
              <a:gd name="connsiteY15" fmla="*/ 1068099 h 6858000"/>
              <a:gd name="connsiteX16" fmla="*/ 1502877 w 5726653"/>
              <a:gd name="connsiteY16" fmla="*/ 419995 h 6858000"/>
              <a:gd name="connsiteX17" fmla="*/ 1505904 w 5726653"/>
              <a:gd name="connsiteY17" fmla="*/ 184996 h 6858000"/>
              <a:gd name="connsiteX18" fmla="*/ 14543 w 5726653"/>
              <a:gd name="connsiteY18" fmla="*/ 0 h 6858000"/>
              <a:gd name="connsiteX19" fmla="*/ 879351 w 5726653"/>
              <a:gd name="connsiteY19" fmla="*/ 0 h 6858000"/>
              <a:gd name="connsiteX20" fmla="*/ 892053 w 5726653"/>
              <a:gd name="connsiteY20" fmla="*/ 78052 h 6858000"/>
              <a:gd name="connsiteX21" fmla="*/ 561940 w 5726653"/>
              <a:gd name="connsiteY21" fmla="*/ 535443 h 6858000"/>
              <a:gd name="connsiteX22" fmla="*/ 15319 w 5726653"/>
              <a:gd name="connsiteY22" fmla="*/ 219852 h 6858000"/>
              <a:gd name="connsiteX23" fmla="*/ 4234 w 5726653"/>
              <a:gd name="connsiteY23" fmla="*/ 4296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726653" h="6858000">
                <a:moveTo>
                  <a:pt x="615190" y="3536635"/>
                </a:moveTo>
                <a:cubicBezTo>
                  <a:pt x="896628" y="3536635"/>
                  <a:pt x="1124778" y="3764785"/>
                  <a:pt x="1124778" y="4046223"/>
                </a:cubicBezTo>
                <a:cubicBezTo>
                  <a:pt x="1124778" y="4327661"/>
                  <a:pt x="896628" y="4555811"/>
                  <a:pt x="615190" y="4555811"/>
                </a:cubicBezTo>
                <a:cubicBezTo>
                  <a:pt x="333752" y="4555811"/>
                  <a:pt x="105602" y="4327661"/>
                  <a:pt x="105602" y="4046223"/>
                </a:cubicBezTo>
                <a:cubicBezTo>
                  <a:pt x="105602" y="3764785"/>
                  <a:pt x="333752" y="3536635"/>
                  <a:pt x="615190" y="3536635"/>
                </a:cubicBezTo>
                <a:close/>
                <a:moveTo>
                  <a:pt x="1497780" y="0"/>
                </a:moveTo>
                <a:lnTo>
                  <a:pt x="5164844" y="0"/>
                </a:lnTo>
                <a:lnTo>
                  <a:pt x="5726653" y="0"/>
                </a:lnTo>
                <a:lnTo>
                  <a:pt x="5726653" y="6858000"/>
                </a:lnTo>
                <a:lnTo>
                  <a:pt x="311757" y="6858000"/>
                </a:lnTo>
                <a:lnTo>
                  <a:pt x="314130" y="6707670"/>
                </a:lnTo>
                <a:cubicBezTo>
                  <a:pt x="335132" y="6366409"/>
                  <a:pt x="433651" y="6019042"/>
                  <a:pt x="599702" y="5670858"/>
                </a:cubicBezTo>
                <a:cubicBezTo>
                  <a:pt x="770257" y="5311556"/>
                  <a:pt x="1010813" y="4986832"/>
                  <a:pt x="1211433" y="4641255"/>
                </a:cubicBezTo>
                <a:cubicBezTo>
                  <a:pt x="1493036" y="4154456"/>
                  <a:pt x="1511835" y="3622744"/>
                  <a:pt x="1053041" y="3164269"/>
                </a:cubicBezTo>
                <a:cubicBezTo>
                  <a:pt x="881977" y="2993264"/>
                  <a:pt x="700422" y="2805523"/>
                  <a:pt x="607048" y="2589405"/>
                </a:cubicBezTo>
                <a:cubicBezTo>
                  <a:pt x="366279" y="2032158"/>
                  <a:pt x="541125" y="1508061"/>
                  <a:pt x="1054915" y="1068099"/>
                </a:cubicBezTo>
                <a:cubicBezTo>
                  <a:pt x="1261027" y="891535"/>
                  <a:pt x="1489688" y="709488"/>
                  <a:pt x="1502877" y="419995"/>
                </a:cubicBezTo>
                <a:cubicBezTo>
                  <a:pt x="1506389" y="341910"/>
                  <a:pt x="1507262" y="263520"/>
                  <a:pt x="1505904" y="184996"/>
                </a:cubicBezTo>
                <a:close/>
                <a:moveTo>
                  <a:pt x="14543" y="0"/>
                </a:moveTo>
                <a:lnTo>
                  <a:pt x="879351" y="0"/>
                </a:lnTo>
                <a:lnTo>
                  <a:pt x="892053" y="78052"/>
                </a:lnTo>
                <a:cubicBezTo>
                  <a:pt x="904492" y="285271"/>
                  <a:pt x="770271" y="479621"/>
                  <a:pt x="561940" y="535443"/>
                </a:cubicBezTo>
                <a:cubicBezTo>
                  <a:pt x="323846" y="599240"/>
                  <a:pt x="79116" y="457945"/>
                  <a:pt x="15319" y="219852"/>
                </a:cubicBezTo>
                <a:cubicBezTo>
                  <a:pt x="-631" y="160329"/>
                  <a:pt x="-3762" y="100391"/>
                  <a:pt x="4234" y="4296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423201-EA87-07AA-3C7D-CF9B06F46FA6}"/>
              </a:ext>
            </a:extLst>
          </p:cNvPr>
          <p:cNvSpPr>
            <a:spLocks noGrp="1"/>
          </p:cNvSpPr>
          <p:nvPr>
            <p:ph type="title"/>
          </p:nvPr>
        </p:nvSpPr>
        <p:spPr>
          <a:xfrm>
            <a:off x="609600" y="517386"/>
            <a:ext cx="5369169" cy="730843"/>
          </a:xfrm>
        </p:spPr>
        <p:txBody>
          <a:bodyPr vert="horz" lIns="91440" tIns="45720" rIns="91440" bIns="45720" rtlCol="0" anchor="b">
            <a:normAutofit/>
          </a:bodyPr>
          <a:lstStyle/>
          <a:p>
            <a:r>
              <a:rPr lang="en-US" sz="4000" kern="1200" dirty="0">
                <a:solidFill>
                  <a:schemeClr val="tx1"/>
                </a:solidFill>
                <a:latin typeface="+mj-lt"/>
                <a:ea typeface="+mj-ea"/>
                <a:cs typeface="+mj-cs"/>
              </a:rPr>
              <a:t>Writing Gigs</a:t>
            </a:r>
          </a:p>
        </p:txBody>
      </p:sp>
      <p:sp>
        <p:nvSpPr>
          <p:cNvPr id="3" name="Content Placeholder 2">
            <a:extLst>
              <a:ext uri="{FF2B5EF4-FFF2-40B4-BE49-F238E27FC236}">
                <a16:creationId xmlns:a16="http://schemas.microsoft.com/office/drawing/2014/main" id="{A62F874A-E01D-C566-4FDA-8D3558899937}"/>
              </a:ext>
            </a:extLst>
          </p:cNvPr>
          <p:cNvSpPr>
            <a:spLocks noGrp="1"/>
          </p:cNvSpPr>
          <p:nvPr>
            <p:ph sz="half" idx="1"/>
          </p:nvPr>
        </p:nvSpPr>
        <p:spPr>
          <a:xfrm>
            <a:off x="532898" y="1513224"/>
            <a:ext cx="5835535" cy="5111808"/>
          </a:xfrm>
        </p:spPr>
        <p:txBody>
          <a:bodyPr vert="horz" lIns="91440" tIns="45720" rIns="91440" bIns="45720" rtlCol="0" anchor="t">
            <a:normAutofit/>
          </a:bodyPr>
          <a:lstStyle/>
          <a:p>
            <a:pPr>
              <a:lnSpc>
                <a:spcPct val="100000"/>
              </a:lnSpc>
            </a:pPr>
            <a:r>
              <a:rPr lang="en-US" sz="2200" dirty="0"/>
              <a:t>Check out </a:t>
            </a:r>
            <a:r>
              <a:rPr lang="en-US" sz="2200" dirty="0">
                <a:hlinkClick r:id="rId2"/>
              </a:rPr>
              <a:t>Submittable</a:t>
            </a:r>
            <a:endParaRPr lang="en-US" sz="2200" dirty="0"/>
          </a:p>
          <a:p>
            <a:pPr marL="514350" lvl="1">
              <a:lnSpc>
                <a:spcPct val="100000"/>
              </a:lnSpc>
            </a:pPr>
            <a:r>
              <a:rPr lang="en-US" sz="2200" dirty="0"/>
              <a:t>Short stories</a:t>
            </a:r>
          </a:p>
          <a:p>
            <a:pPr marL="514350" lvl="1">
              <a:lnSpc>
                <a:spcPct val="100000"/>
              </a:lnSpc>
            </a:pPr>
            <a:r>
              <a:rPr lang="en-US" sz="2200" dirty="0"/>
              <a:t>Poetry</a:t>
            </a:r>
          </a:p>
          <a:p>
            <a:pPr marL="514350" lvl="1">
              <a:lnSpc>
                <a:spcPct val="100000"/>
              </a:lnSpc>
            </a:pPr>
            <a:r>
              <a:rPr lang="en-US" sz="2200" dirty="0"/>
              <a:t>Fiction</a:t>
            </a:r>
          </a:p>
          <a:p>
            <a:pPr marL="514350" lvl="1">
              <a:lnSpc>
                <a:spcPct val="100000"/>
              </a:lnSpc>
            </a:pPr>
            <a:r>
              <a:rPr lang="en-US" sz="2200" dirty="0"/>
              <a:t>Nonfiction</a:t>
            </a:r>
          </a:p>
          <a:p>
            <a:pPr marL="514350" lvl="1">
              <a:lnSpc>
                <a:spcPct val="100000"/>
              </a:lnSpc>
            </a:pPr>
            <a:r>
              <a:rPr lang="en-US" sz="2200" dirty="0"/>
              <a:t>Art</a:t>
            </a:r>
          </a:p>
          <a:p>
            <a:pPr marL="514350" lvl="1">
              <a:lnSpc>
                <a:spcPct val="100000"/>
              </a:lnSpc>
            </a:pPr>
            <a:r>
              <a:rPr lang="en-US" sz="2200" dirty="0"/>
              <a:t>Contests</a:t>
            </a:r>
          </a:p>
          <a:p>
            <a:pPr marL="514350" lvl="1">
              <a:lnSpc>
                <a:spcPct val="100000"/>
              </a:lnSpc>
            </a:pPr>
            <a:r>
              <a:rPr lang="en-US" sz="2200" dirty="0"/>
              <a:t>First Chapters</a:t>
            </a:r>
          </a:p>
          <a:p>
            <a:pPr marL="514350" lvl="1">
              <a:lnSpc>
                <a:spcPct val="100000"/>
              </a:lnSpc>
            </a:pPr>
            <a:r>
              <a:rPr lang="en-US" sz="2200" dirty="0"/>
              <a:t>Scary Stories</a:t>
            </a:r>
          </a:p>
          <a:p>
            <a:pPr>
              <a:lnSpc>
                <a:spcPct val="100000"/>
              </a:lnSpc>
            </a:pPr>
            <a:r>
              <a:rPr lang="en-US" sz="2200" dirty="0"/>
              <a:t>17 pages of listings with compensation and deadlines (most are very short, like hours) </a:t>
            </a:r>
          </a:p>
        </p:txBody>
      </p:sp>
      <p:pic>
        <p:nvPicPr>
          <p:cNvPr id="1026" name="Picture 2" descr="Are you struggling with getting more freelance writing gigs? Learn the best and easiest way to ...">
            <a:extLst>
              <a:ext uri="{FF2B5EF4-FFF2-40B4-BE49-F238E27FC236}">
                <a16:creationId xmlns:a16="http://schemas.microsoft.com/office/drawing/2014/main" id="{9AD4346A-4BB3-C49D-F61B-EB16557B5F4A}"/>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tretch>
            <a:fillRect/>
          </a:stretch>
        </p:blipFill>
        <p:spPr bwMode="auto">
          <a:xfrm>
            <a:off x="7775510" y="669850"/>
            <a:ext cx="3656082" cy="5477278"/>
          </a:xfrm>
          <a:prstGeom prst="rect">
            <a:avLst/>
          </a:prstGeom>
          <a:noFill/>
          <a:extLst>
            <a:ext uri="{909E8E84-426E-40DD-AFC4-6F175D3DCCD1}">
              <a14:hiddenFill xmlns:a14="http://schemas.microsoft.com/office/drawing/2010/main">
                <a:solidFill>
                  <a:srgbClr val="FFFFFF"/>
                </a:solidFill>
              </a14:hiddenFill>
            </a:ext>
          </a:extLst>
        </p:spPr>
      </p:pic>
      <p:sp>
        <p:nvSpPr>
          <p:cNvPr id="5" name="Date Placeholder 4">
            <a:extLst>
              <a:ext uri="{FF2B5EF4-FFF2-40B4-BE49-F238E27FC236}">
                <a16:creationId xmlns:a16="http://schemas.microsoft.com/office/drawing/2014/main" id="{14FF24F7-6539-D731-A085-A4C7DF8753B5}"/>
              </a:ext>
            </a:extLst>
          </p:cNvPr>
          <p:cNvSpPr>
            <a:spLocks noGrp="1"/>
          </p:cNvSpPr>
          <p:nvPr>
            <p:ph type="dt" sz="half" idx="10"/>
          </p:nvPr>
        </p:nvSpPr>
        <p:spPr>
          <a:xfrm>
            <a:off x="609600" y="6356350"/>
            <a:ext cx="2743200" cy="365125"/>
          </a:xfrm>
        </p:spPr>
        <p:txBody>
          <a:bodyPr vert="horz" lIns="91440" tIns="45720" rIns="91440" bIns="45720" rtlCol="0" anchor="ctr">
            <a:normAutofit/>
          </a:bodyPr>
          <a:lstStyle/>
          <a:p>
            <a:pPr>
              <a:spcAft>
                <a:spcPts val="600"/>
              </a:spcAft>
            </a:pPr>
            <a:fld id="{6964165F-5B51-4CEC-88CA-4D64DFF05FC8}" type="datetime1">
              <a:rPr lang="en-US" smtClean="0"/>
              <a:pPr>
                <a:spcAft>
                  <a:spcPts val="600"/>
                </a:spcAft>
              </a:pPr>
              <a:t>7/16/2024</a:t>
            </a:fld>
            <a:endParaRPr lang="en-US"/>
          </a:p>
        </p:txBody>
      </p:sp>
      <p:sp>
        <p:nvSpPr>
          <p:cNvPr id="6" name="Footer Placeholder 5">
            <a:extLst>
              <a:ext uri="{FF2B5EF4-FFF2-40B4-BE49-F238E27FC236}">
                <a16:creationId xmlns:a16="http://schemas.microsoft.com/office/drawing/2014/main" id="{51C0BDCC-C65F-AD65-A5CF-56F38641ACA6}"/>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a:spcAft>
                <a:spcPts val="600"/>
              </a:spcAft>
            </a:pPr>
            <a:r>
              <a:rPr lang="en-US" kern="1200" cap="all" spc="200" dirty="0">
                <a:solidFill>
                  <a:schemeClr val="tx1"/>
                </a:solidFill>
                <a:latin typeface="+mn-lt"/>
                <a:ea typeface="+mn-ea"/>
                <a:cs typeface="Segoe UI Semilight" panose="020B0402040204020203" pitchFamily="34" charset="0"/>
              </a:rPr>
              <a:t>c Allen H. Mesch</a:t>
            </a:r>
          </a:p>
        </p:txBody>
      </p:sp>
      <p:sp>
        <p:nvSpPr>
          <p:cNvPr id="7" name="Slide Number Placeholder 6">
            <a:extLst>
              <a:ext uri="{FF2B5EF4-FFF2-40B4-BE49-F238E27FC236}">
                <a16:creationId xmlns:a16="http://schemas.microsoft.com/office/drawing/2014/main" id="{2B277CD9-4C02-1540-18AF-73A8B565B218}"/>
              </a:ext>
            </a:extLst>
          </p:cNvPr>
          <p:cNvSpPr>
            <a:spLocks noGrp="1"/>
          </p:cNvSpPr>
          <p:nvPr>
            <p:ph type="sldNum" sz="quarter" idx="12"/>
          </p:nvPr>
        </p:nvSpPr>
        <p:spPr>
          <a:xfrm>
            <a:off x="10134600" y="6356350"/>
            <a:ext cx="1447800" cy="365125"/>
          </a:xfrm>
        </p:spPr>
        <p:txBody>
          <a:bodyPr vert="horz" lIns="91440" tIns="45720" rIns="91440" bIns="45720" rtlCol="0" anchor="ctr">
            <a:normAutofit/>
          </a:bodyPr>
          <a:lstStyle/>
          <a:p>
            <a:pPr>
              <a:spcAft>
                <a:spcPts val="600"/>
              </a:spcAft>
            </a:pPr>
            <a:fld id="{1F646F3F-274D-499B-ABBE-824EB4ABDC3D}" type="slidenum">
              <a:rPr lang="en-US" smtClean="0"/>
              <a:pPr>
                <a:spcAft>
                  <a:spcPts val="600"/>
                </a:spcAft>
              </a:pPr>
              <a:t>74</a:t>
            </a:fld>
            <a:endParaRPr lang="en-US"/>
          </a:p>
        </p:txBody>
      </p:sp>
    </p:spTree>
    <p:extLst>
      <p:ext uri="{BB962C8B-B14F-4D97-AF65-F5344CB8AC3E}">
        <p14:creationId xmlns:p14="http://schemas.microsoft.com/office/powerpoint/2010/main" val="22473020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23201-EA87-07AA-3C7D-CF9B06F46FA6}"/>
              </a:ext>
            </a:extLst>
          </p:cNvPr>
          <p:cNvSpPr>
            <a:spLocks noGrp="1"/>
          </p:cNvSpPr>
          <p:nvPr>
            <p:ph type="title"/>
          </p:nvPr>
        </p:nvSpPr>
        <p:spPr>
          <a:xfrm>
            <a:off x="609600" y="188134"/>
            <a:ext cx="10972800" cy="794498"/>
          </a:xfrm>
        </p:spPr>
        <p:txBody>
          <a:bodyPr>
            <a:normAutofit/>
          </a:bodyPr>
          <a:lstStyle/>
          <a:p>
            <a:r>
              <a:rPr lang="en-US" sz="4000" dirty="0"/>
              <a:t>Speaking Opportunities – Part 1</a:t>
            </a:r>
          </a:p>
        </p:txBody>
      </p:sp>
      <p:sp>
        <p:nvSpPr>
          <p:cNvPr id="3" name="Content Placeholder 2">
            <a:extLst>
              <a:ext uri="{FF2B5EF4-FFF2-40B4-BE49-F238E27FC236}">
                <a16:creationId xmlns:a16="http://schemas.microsoft.com/office/drawing/2014/main" id="{A62F874A-E01D-C566-4FDA-8D3558899937}"/>
              </a:ext>
            </a:extLst>
          </p:cNvPr>
          <p:cNvSpPr>
            <a:spLocks noGrp="1"/>
          </p:cNvSpPr>
          <p:nvPr>
            <p:ph sz="half" idx="1"/>
          </p:nvPr>
        </p:nvSpPr>
        <p:spPr>
          <a:xfrm>
            <a:off x="455053" y="1118919"/>
            <a:ext cx="11127347" cy="5237431"/>
          </a:xfrm>
        </p:spPr>
        <p:txBody>
          <a:bodyPr>
            <a:noAutofit/>
          </a:bodyPr>
          <a:lstStyle/>
          <a:p>
            <a:pPr marL="0" marR="0" indent="0" algn="l" fontAlgn="base">
              <a:lnSpc>
                <a:spcPct val="115000"/>
              </a:lnSpc>
              <a:spcBef>
                <a:spcPts val="0"/>
              </a:spcBef>
              <a:spcAft>
                <a:spcPts val="0"/>
              </a:spcAft>
            </a:pPr>
            <a:r>
              <a:rPr lang="en-US" b="1" kern="0" dirty="0">
                <a:solidFill>
                  <a:srgbClr val="07242C"/>
                </a:solidFill>
                <a:effectLst/>
                <a:ea typeface="Times New Roman" panose="02020603050405020304" pitchFamily="18" charset="0"/>
              </a:rPr>
              <a:t>How to Land Your First Gig as an Author</a:t>
            </a:r>
            <a:endParaRPr lang="en-US" kern="100" dirty="0">
              <a:effectLst/>
              <a:ea typeface="Times New Roman" panose="02020603050405020304" pitchFamily="18" charset="0"/>
            </a:endParaRPr>
          </a:p>
          <a:p>
            <a:pPr marL="0" marR="0" indent="0" algn="l" fontAlgn="base">
              <a:lnSpc>
                <a:spcPct val="170000"/>
              </a:lnSpc>
              <a:spcBef>
                <a:spcPts val="0"/>
              </a:spcBef>
              <a:spcAft>
                <a:spcPts val="0"/>
              </a:spcAft>
            </a:pPr>
            <a:r>
              <a:rPr lang="en-US" b="1" kern="0" dirty="0">
                <a:solidFill>
                  <a:srgbClr val="07242C"/>
                </a:solidFill>
                <a:effectLst/>
                <a:ea typeface="Times New Roman" panose="02020603050405020304" pitchFamily="18" charset="0"/>
              </a:rPr>
              <a:t>1. Start Local</a:t>
            </a:r>
            <a:endParaRPr lang="en-US" kern="100" dirty="0">
              <a:effectLst/>
              <a:ea typeface="Times New Roman" panose="02020603050405020304" pitchFamily="18" charset="0"/>
            </a:endParaRPr>
          </a:p>
          <a:p>
            <a:pPr marL="0" marR="0" indent="0" algn="l" fontAlgn="base">
              <a:lnSpc>
                <a:spcPct val="120000"/>
              </a:lnSpc>
              <a:spcBef>
                <a:spcPts val="0"/>
              </a:spcBef>
              <a:spcAft>
                <a:spcPts val="0"/>
              </a:spcAft>
            </a:pPr>
            <a:r>
              <a:rPr lang="en-US" kern="0" dirty="0">
                <a:solidFill>
                  <a:srgbClr val="061415"/>
                </a:solidFill>
                <a:effectLst/>
                <a:ea typeface="Times New Roman" panose="02020603050405020304" pitchFamily="18" charset="0"/>
              </a:rPr>
              <a:t>Any group where your desired audience gathers can provide a chance for you to speak.</a:t>
            </a:r>
            <a:endParaRPr lang="en-US" kern="100" dirty="0">
              <a:effectLst/>
              <a:ea typeface="Times New Roman" panose="02020603050405020304" pitchFamily="18" charset="0"/>
            </a:endParaRPr>
          </a:p>
          <a:p>
            <a:pPr marL="0" marR="0" indent="0" algn="l" fontAlgn="base">
              <a:lnSpc>
                <a:spcPct val="170000"/>
              </a:lnSpc>
              <a:spcBef>
                <a:spcPts val="0"/>
              </a:spcBef>
              <a:spcAft>
                <a:spcPts val="0"/>
              </a:spcAft>
            </a:pPr>
            <a:r>
              <a:rPr lang="en-US" b="1" kern="0" dirty="0">
                <a:solidFill>
                  <a:srgbClr val="07242C"/>
                </a:solidFill>
                <a:effectLst/>
                <a:ea typeface="Times New Roman" panose="02020603050405020304" pitchFamily="18" charset="0"/>
              </a:rPr>
              <a:t>2. Speak to Your Niche</a:t>
            </a:r>
            <a:endParaRPr lang="en-US" kern="100" dirty="0">
              <a:effectLst/>
              <a:ea typeface="Times New Roman" panose="02020603050405020304" pitchFamily="18" charset="0"/>
            </a:endParaRPr>
          </a:p>
          <a:p>
            <a:pPr marL="0" marR="0" indent="0" algn="l" fontAlgn="base">
              <a:lnSpc>
                <a:spcPct val="120000"/>
              </a:lnSpc>
              <a:spcBef>
                <a:spcPts val="0"/>
              </a:spcBef>
              <a:spcAft>
                <a:spcPts val="0"/>
              </a:spcAft>
            </a:pPr>
            <a:r>
              <a:rPr lang="en-US" kern="0" dirty="0">
                <a:solidFill>
                  <a:srgbClr val="061415"/>
                </a:solidFill>
                <a:effectLst/>
                <a:ea typeface="Times New Roman" panose="02020603050405020304" pitchFamily="18" charset="0"/>
              </a:rPr>
              <a:t>If your book is geared toward a specific niche, explore related groups. </a:t>
            </a:r>
            <a:endParaRPr lang="en-US" kern="100" dirty="0">
              <a:effectLst/>
              <a:ea typeface="Times New Roman" panose="02020603050405020304" pitchFamily="18" charset="0"/>
            </a:endParaRPr>
          </a:p>
          <a:p>
            <a:pPr marL="0" marR="0" indent="0" algn="l" fontAlgn="base">
              <a:lnSpc>
                <a:spcPct val="170000"/>
              </a:lnSpc>
              <a:spcBef>
                <a:spcPts val="0"/>
              </a:spcBef>
              <a:spcAft>
                <a:spcPts val="0"/>
              </a:spcAft>
            </a:pPr>
            <a:r>
              <a:rPr lang="en-US" b="1" kern="0" dirty="0">
                <a:solidFill>
                  <a:srgbClr val="07242C"/>
                </a:solidFill>
                <a:effectLst/>
                <a:ea typeface="Times New Roman" panose="02020603050405020304" pitchFamily="18" charset="0"/>
              </a:rPr>
              <a:t>3. Find a Natural Connection</a:t>
            </a:r>
            <a:endParaRPr lang="en-US" kern="100" dirty="0">
              <a:effectLst/>
              <a:ea typeface="Times New Roman" panose="02020603050405020304" pitchFamily="18" charset="0"/>
            </a:endParaRPr>
          </a:p>
          <a:p>
            <a:pPr marL="0" marR="0" indent="0" algn="l" fontAlgn="base">
              <a:lnSpc>
                <a:spcPct val="120000"/>
              </a:lnSpc>
              <a:spcBef>
                <a:spcPts val="0"/>
              </a:spcBef>
              <a:spcAft>
                <a:spcPts val="0"/>
              </a:spcAft>
            </a:pPr>
            <a:r>
              <a:rPr lang="en-US" kern="0" dirty="0">
                <a:solidFill>
                  <a:srgbClr val="061415"/>
                </a:solidFill>
                <a:effectLst/>
                <a:ea typeface="Times New Roman" panose="02020603050405020304" pitchFamily="18" charset="0"/>
              </a:rPr>
              <a:t>Make sure the group you choose will be well-served by hearing your message.</a:t>
            </a:r>
            <a:endParaRPr lang="en-US" kern="100" dirty="0">
              <a:effectLst/>
              <a:ea typeface="Times New Roman" panose="02020603050405020304" pitchFamily="18" charset="0"/>
            </a:endParaRPr>
          </a:p>
          <a:p>
            <a:pPr marL="0" marR="0" indent="0" algn="l" fontAlgn="base">
              <a:lnSpc>
                <a:spcPct val="170000"/>
              </a:lnSpc>
              <a:spcBef>
                <a:spcPts val="0"/>
              </a:spcBef>
              <a:spcAft>
                <a:spcPts val="0"/>
              </a:spcAft>
            </a:pPr>
            <a:r>
              <a:rPr lang="en-US" b="1" kern="0" dirty="0">
                <a:solidFill>
                  <a:srgbClr val="07242C"/>
                </a:solidFill>
                <a:effectLst/>
                <a:ea typeface="Times New Roman" panose="02020603050405020304" pitchFamily="18" charset="0"/>
              </a:rPr>
              <a:t>4. Build Excitement</a:t>
            </a:r>
            <a:endParaRPr lang="en-US" kern="100" dirty="0">
              <a:effectLst/>
              <a:ea typeface="Times New Roman" panose="02020603050405020304" pitchFamily="18" charset="0"/>
            </a:endParaRPr>
          </a:p>
          <a:p>
            <a:pPr marL="0" marR="0" indent="0" algn="l" fontAlgn="base">
              <a:lnSpc>
                <a:spcPct val="120000"/>
              </a:lnSpc>
              <a:spcBef>
                <a:spcPts val="0"/>
              </a:spcBef>
              <a:spcAft>
                <a:spcPts val="0"/>
              </a:spcAft>
            </a:pPr>
            <a:r>
              <a:rPr lang="en-US" kern="0" dirty="0">
                <a:solidFill>
                  <a:srgbClr val="061415"/>
                </a:solidFill>
                <a:effectLst/>
                <a:ea typeface="Times New Roman" panose="02020603050405020304" pitchFamily="18" charset="0"/>
              </a:rPr>
              <a:t>Establish a following of readers through your website, through online forums, via social media, and by writing blog posts, both your own and by writing guest posts for others. </a:t>
            </a:r>
            <a:endParaRPr lang="en-US" kern="100" dirty="0">
              <a:effectLst/>
              <a:ea typeface="Times New Roman" panose="02020603050405020304" pitchFamily="18" charset="0"/>
            </a:endParaRPr>
          </a:p>
          <a:p>
            <a:pPr marL="0" marR="0" indent="0" algn="l" fontAlgn="base">
              <a:lnSpc>
                <a:spcPct val="170000"/>
              </a:lnSpc>
              <a:spcBef>
                <a:spcPts val="0"/>
              </a:spcBef>
              <a:spcAft>
                <a:spcPts val="0"/>
              </a:spcAft>
            </a:pPr>
            <a:r>
              <a:rPr lang="en-US" b="1" kern="0" dirty="0">
                <a:solidFill>
                  <a:srgbClr val="07242C"/>
                </a:solidFill>
                <a:effectLst/>
                <a:ea typeface="Times New Roman" panose="02020603050405020304" pitchFamily="18" charset="0"/>
              </a:rPr>
              <a:t>5. Hone Your Skills</a:t>
            </a:r>
            <a:endParaRPr lang="en-US" kern="100" dirty="0">
              <a:effectLst/>
              <a:ea typeface="Times New Roman" panose="02020603050405020304" pitchFamily="18" charset="0"/>
            </a:endParaRPr>
          </a:p>
          <a:p>
            <a:pPr marL="0" marR="0" indent="0" algn="l" fontAlgn="base">
              <a:lnSpc>
                <a:spcPct val="120000"/>
              </a:lnSpc>
              <a:spcBef>
                <a:spcPts val="0"/>
              </a:spcBef>
              <a:spcAft>
                <a:spcPts val="0"/>
              </a:spcAft>
            </a:pPr>
            <a:r>
              <a:rPr lang="en-US" kern="0" dirty="0">
                <a:solidFill>
                  <a:srgbClr val="061415"/>
                </a:solidFill>
                <a:effectLst/>
                <a:ea typeface="Times New Roman" panose="02020603050405020304" pitchFamily="18" charset="0"/>
              </a:rPr>
              <a:t>Practice makes perfect</a:t>
            </a:r>
            <a:endParaRPr lang="en-US" dirty="0"/>
          </a:p>
        </p:txBody>
      </p:sp>
      <p:sp>
        <p:nvSpPr>
          <p:cNvPr id="4" name="Content Placeholder 3">
            <a:extLst>
              <a:ext uri="{FF2B5EF4-FFF2-40B4-BE49-F238E27FC236}">
                <a16:creationId xmlns:a16="http://schemas.microsoft.com/office/drawing/2014/main" id="{C6CB3D48-FA7A-9EED-8BA0-969F99408B0F}"/>
              </a:ext>
            </a:extLst>
          </p:cNvPr>
          <p:cNvSpPr>
            <a:spLocks noGrp="1"/>
          </p:cNvSpPr>
          <p:nvPr>
            <p:ph sz="half" idx="2"/>
          </p:nvPr>
        </p:nvSpPr>
        <p:spPr>
          <a:xfrm>
            <a:off x="7997779" y="1643488"/>
            <a:ext cx="3739167" cy="4095593"/>
          </a:xfrm>
        </p:spPr>
        <p:txBody>
          <a:bodyPr>
            <a:normAutofit fontScale="25000" lnSpcReduction="20000"/>
          </a:bodyPr>
          <a:lstStyle/>
          <a:p>
            <a:endParaRPr lang="en-US" b="1" i="0" dirty="0">
              <a:effectLst/>
              <a:latin typeface="-apple-system"/>
              <a:hlinkClick r:id="rId2"/>
            </a:endParaRPr>
          </a:p>
          <a:p>
            <a:endParaRPr lang="en-US" dirty="0"/>
          </a:p>
        </p:txBody>
      </p:sp>
      <p:sp>
        <p:nvSpPr>
          <p:cNvPr id="5" name="Date Placeholder 4">
            <a:extLst>
              <a:ext uri="{FF2B5EF4-FFF2-40B4-BE49-F238E27FC236}">
                <a16:creationId xmlns:a16="http://schemas.microsoft.com/office/drawing/2014/main" id="{14FF24F7-6539-D731-A085-A4C7DF8753B5}"/>
              </a:ext>
            </a:extLst>
          </p:cNvPr>
          <p:cNvSpPr>
            <a:spLocks noGrp="1"/>
          </p:cNvSpPr>
          <p:nvPr>
            <p:ph type="dt" sz="half" idx="10"/>
          </p:nvPr>
        </p:nvSpPr>
        <p:spPr/>
        <p:txBody>
          <a:bodyPr/>
          <a:lstStyle/>
          <a:p>
            <a:fld id="{6964165F-5B51-4CEC-88CA-4D64DFF05FC8}" type="datetime1">
              <a:rPr lang="en-US" smtClean="0"/>
              <a:t>7/16/2024</a:t>
            </a:fld>
            <a:endParaRPr lang="en-US" dirty="0"/>
          </a:p>
        </p:txBody>
      </p:sp>
      <p:sp>
        <p:nvSpPr>
          <p:cNvPr id="6" name="Footer Placeholder 5">
            <a:extLst>
              <a:ext uri="{FF2B5EF4-FFF2-40B4-BE49-F238E27FC236}">
                <a16:creationId xmlns:a16="http://schemas.microsoft.com/office/drawing/2014/main" id="{51C0BDCC-C65F-AD65-A5CF-56F38641ACA6}"/>
              </a:ext>
            </a:extLst>
          </p:cNvPr>
          <p:cNvSpPr>
            <a:spLocks noGrp="1"/>
          </p:cNvSpPr>
          <p:nvPr>
            <p:ph type="ftr" sz="quarter" idx="11"/>
          </p:nvPr>
        </p:nvSpPr>
        <p:spPr/>
        <p:txBody>
          <a:bodyPr/>
          <a:lstStyle/>
          <a:p>
            <a:r>
              <a:rPr lang="en-US" dirty="0"/>
              <a:t>c Allen H. Mesch</a:t>
            </a:r>
          </a:p>
        </p:txBody>
      </p:sp>
      <p:sp>
        <p:nvSpPr>
          <p:cNvPr id="7" name="Slide Number Placeholder 6">
            <a:extLst>
              <a:ext uri="{FF2B5EF4-FFF2-40B4-BE49-F238E27FC236}">
                <a16:creationId xmlns:a16="http://schemas.microsoft.com/office/drawing/2014/main" id="{2B277CD9-4C02-1540-18AF-73A8B565B218}"/>
              </a:ext>
            </a:extLst>
          </p:cNvPr>
          <p:cNvSpPr>
            <a:spLocks noGrp="1"/>
          </p:cNvSpPr>
          <p:nvPr>
            <p:ph type="sldNum" sz="quarter" idx="12"/>
          </p:nvPr>
        </p:nvSpPr>
        <p:spPr/>
        <p:txBody>
          <a:bodyPr/>
          <a:lstStyle/>
          <a:p>
            <a:fld id="{1F646F3F-274D-499B-ABBE-824EB4ABDC3D}" type="slidenum">
              <a:rPr lang="en-US" smtClean="0"/>
              <a:t>75</a:t>
            </a:fld>
            <a:endParaRPr lang="en-US" dirty="0"/>
          </a:p>
        </p:txBody>
      </p:sp>
    </p:spTree>
    <p:extLst>
      <p:ext uri="{BB962C8B-B14F-4D97-AF65-F5344CB8AC3E}">
        <p14:creationId xmlns:p14="http://schemas.microsoft.com/office/powerpoint/2010/main" val="185915245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E9AE0-F455-9E07-BB10-956DF78BF9BC}"/>
              </a:ext>
            </a:extLst>
          </p:cNvPr>
          <p:cNvSpPr>
            <a:spLocks noGrp="1"/>
          </p:cNvSpPr>
          <p:nvPr>
            <p:ph type="title"/>
          </p:nvPr>
        </p:nvSpPr>
        <p:spPr>
          <a:xfrm>
            <a:off x="609600" y="136525"/>
            <a:ext cx="10972800" cy="846013"/>
          </a:xfrm>
        </p:spPr>
        <p:txBody>
          <a:bodyPr>
            <a:normAutofit/>
          </a:bodyPr>
          <a:lstStyle/>
          <a:p>
            <a:r>
              <a:rPr lang="en-US" sz="4000" dirty="0"/>
              <a:t>Speaking Opportunities – Part 2</a:t>
            </a:r>
          </a:p>
        </p:txBody>
      </p:sp>
      <p:sp>
        <p:nvSpPr>
          <p:cNvPr id="3" name="Content Placeholder 2">
            <a:extLst>
              <a:ext uri="{FF2B5EF4-FFF2-40B4-BE49-F238E27FC236}">
                <a16:creationId xmlns:a16="http://schemas.microsoft.com/office/drawing/2014/main" id="{75106524-F726-0487-E5CD-8F563F2A1280}"/>
              </a:ext>
            </a:extLst>
          </p:cNvPr>
          <p:cNvSpPr>
            <a:spLocks noGrp="1"/>
          </p:cNvSpPr>
          <p:nvPr>
            <p:ph sz="half" idx="1"/>
          </p:nvPr>
        </p:nvSpPr>
        <p:spPr>
          <a:xfrm>
            <a:off x="609597" y="1107584"/>
            <a:ext cx="10769603" cy="4879434"/>
          </a:xfrm>
        </p:spPr>
        <p:txBody>
          <a:bodyPr>
            <a:normAutofit fontScale="62500" lnSpcReduction="20000"/>
          </a:bodyPr>
          <a:lstStyle/>
          <a:p>
            <a:pPr marL="0" marR="0" indent="0" algn="l" fontAlgn="base">
              <a:lnSpc>
                <a:spcPct val="170000"/>
              </a:lnSpc>
              <a:spcBef>
                <a:spcPts val="0"/>
              </a:spcBef>
              <a:spcAft>
                <a:spcPts val="0"/>
              </a:spcAft>
            </a:pPr>
            <a:r>
              <a:rPr lang="en-US" sz="3200" b="1" kern="0" dirty="0">
                <a:solidFill>
                  <a:srgbClr val="07242C"/>
                </a:solidFill>
                <a:effectLst/>
                <a:ea typeface="Times New Roman" panose="02020603050405020304" pitchFamily="18" charset="0"/>
              </a:rPr>
              <a:t>6. Produce Videos, Join Podcasts, and  </a:t>
            </a:r>
            <a:r>
              <a:rPr lang="en-US" sz="3200" kern="0" dirty="0">
                <a:solidFill>
                  <a:srgbClr val="061415"/>
                </a:solidFill>
                <a:effectLst/>
                <a:ea typeface="Times New Roman" panose="02020603050405020304" pitchFamily="18" charset="0"/>
              </a:rPr>
              <a:t>seek out online interviews</a:t>
            </a:r>
            <a:endParaRPr lang="en-US" sz="3200" b="1" kern="0" dirty="0">
              <a:solidFill>
                <a:srgbClr val="07242C"/>
              </a:solidFill>
              <a:effectLst/>
              <a:ea typeface="Times New Roman" panose="02020603050405020304" pitchFamily="18" charset="0"/>
            </a:endParaRPr>
          </a:p>
          <a:p>
            <a:pPr marL="0" marR="0" indent="0" algn="l" fontAlgn="base">
              <a:lnSpc>
                <a:spcPct val="170000"/>
              </a:lnSpc>
              <a:spcBef>
                <a:spcPts val="0"/>
              </a:spcBef>
              <a:spcAft>
                <a:spcPts val="0"/>
              </a:spcAft>
            </a:pPr>
            <a:r>
              <a:rPr lang="en-US" sz="3200" b="1" kern="0" dirty="0">
                <a:solidFill>
                  <a:srgbClr val="07242C"/>
                </a:solidFill>
                <a:effectLst/>
                <a:ea typeface="Times New Roman" panose="02020603050405020304" pitchFamily="18" charset="0"/>
              </a:rPr>
              <a:t>7. Attend a Writer’s Workshop</a:t>
            </a:r>
            <a:endParaRPr lang="en-US" sz="3200" kern="100" dirty="0">
              <a:effectLst/>
              <a:ea typeface="Times New Roman" panose="02020603050405020304" pitchFamily="18" charset="0"/>
            </a:endParaRPr>
          </a:p>
          <a:p>
            <a:pPr marL="0" marR="0" indent="0" algn="l" fontAlgn="base">
              <a:lnSpc>
                <a:spcPct val="115000"/>
              </a:lnSpc>
              <a:spcBef>
                <a:spcPts val="0"/>
              </a:spcBef>
              <a:spcAft>
                <a:spcPts val="0"/>
              </a:spcAft>
            </a:pPr>
            <a:r>
              <a:rPr lang="en-US" sz="3200" kern="0" dirty="0">
                <a:solidFill>
                  <a:srgbClr val="061415"/>
                </a:solidFill>
                <a:effectLst/>
                <a:ea typeface="Times New Roman" panose="02020603050405020304" pitchFamily="18" charset="0"/>
              </a:rPr>
              <a:t>Meet other authors and pick their brains about their speaking process. </a:t>
            </a:r>
            <a:endParaRPr lang="en-US" sz="3200" kern="100" dirty="0">
              <a:effectLst/>
              <a:ea typeface="Times New Roman" panose="02020603050405020304" pitchFamily="18" charset="0"/>
            </a:endParaRPr>
          </a:p>
          <a:p>
            <a:pPr marL="0" marR="0" indent="0" algn="l" fontAlgn="base">
              <a:lnSpc>
                <a:spcPct val="170000"/>
              </a:lnSpc>
              <a:spcBef>
                <a:spcPts val="0"/>
              </a:spcBef>
              <a:spcAft>
                <a:spcPts val="0"/>
              </a:spcAft>
            </a:pPr>
            <a:r>
              <a:rPr lang="en-US" sz="3200" b="1" kern="0" dirty="0">
                <a:solidFill>
                  <a:srgbClr val="07242C"/>
                </a:solidFill>
                <a:effectLst/>
                <a:ea typeface="Times New Roman" panose="02020603050405020304" pitchFamily="18" charset="0"/>
              </a:rPr>
              <a:t>8. Speak at an Industry Event</a:t>
            </a:r>
            <a:endParaRPr lang="en-US" sz="3200" kern="100" dirty="0">
              <a:effectLst/>
              <a:ea typeface="Times New Roman" panose="02020603050405020304" pitchFamily="18" charset="0"/>
            </a:endParaRPr>
          </a:p>
          <a:p>
            <a:pPr marL="0" marR="0" indent="0" algn="l" fontAlgn="base">
              <a:lnSpc>
                <a:spcPct val="115000"/>
              </a:lnSpc>
              <a:spcBef>
                <a:spcPts val="0"/>
              </a:spcBef>
              <a:spcAft>
                <a:spcPts val="0"/>
              </a:spcAft>
            </a:pPr>
            <a:r>
              <a:rPr lang="en-US" sz="3200" kern="0" dirty="0">
                <a:solidFill>
                  <a:srgbClr val="061415"/>
                </a:solidFill>
                <a:effectLst/>
                <a:ea typeface="Times New Roman" panose="02020603050405020304" pitchFamily="18" charset="0"/>
              </a:rPr>
              <a:t>These fact-based speaking engagements are perfect for non-fiction authors. </a:t>
            </a:r>
            <a:endParaRPr lang="en-US" sz="3200" kern="100" dirty="0">
              <a:effectLst/>
              <a:ea typeface="Times New Roman" panose="02020603050405020304" pitchFamily="18" charset="0"/>
            </a:endParaRPr>
          </a:p>
          <a:p>
            <a:pPr marL="0" marR="0" indent="0" algn="l" fontAlgn="base">
              <a:lnSpc>
                <a:spcPct val="170000"/>
              </a:lnSpc>
              <a:spcBef>
                <a:spcPts val="0"/>
              </a:spcBef>
              <a:spcAft>
                <a:spcPts val="0"/>
              </a:spcAft>
            </a:pPr>
            <a:r>
              <a:rPr lang="en-US" sz="3200" b="1" kern="0" dirty="0">
                <a:solidFill>
                  <a:srgbClr val="07242C"/>
                </a:solidFill>
                <a:effectLst/>
                <a:ea typeface="Times New Roman" panose="02020603050405020304" pitchFamily="18" charset="0"/>
              </a:rPr>
              <a:t>9. Aim Low (at First)</a:t>
            </a:r>
            <a:endParaRPr lang="en-US" sz="3200" kern="100" dirty="0">
              <a:effectLst/>
              <a:ea typeface="Times New Roman" panose="02020603050405020304" pitchFamily="18" charset="0"/>
            </a:endParaRPr>
          </a:p>
          <a:p>
            <a:pPr marL="0" marR="0" indent="0" algn="l" fontAlgn="base">
              <a:lnSpc>
                <a:spcPct val="115000"/>
              </a:lnSpc>
              <a:spcBef>
                <a:spcPts val="0"/>
              </a:spcBef>
              <a:spcAft>
                <a:spcPts val="0"/>
              </a:spcAft>
            </a:pPr>
            <a:r>
              <a:rPr lang="en-US" sz="3200" kern="0" dirty="0">
                <a:solidFill>
                  <a:srgbClr val="061415"/>
                </a:solidFill>
                <a:effectLst/>
                <a:ea typeface="Times New Roman" panose="02020603050405020304" pitchFamily="18" charset="0"/>
              </a:rPr>
              <a:t>The first time, in fact, you may have to volunteer your time to speak at a tiny event. </a:t>
            </a:r>
            <a:endParaRPr lang="en-US" sz="3200" kern="100" dirty="0">
              <a:effectLst/>
              <a:ea typeface="Times New Roman" panose="02020603050405020304" pitchFamily="18" charset="0"/>
            </a:endParaRPr>
          </a:p>
          <a:p>
            <a:pPr marL="0" marR="0" indent="0" algn="l" fontAlgn="base">
              <a:lnSpc>
                <a:spcPct val="170000"/>
              </a:lnSpc>
              <a:spcBef>
                <a:spcPts val="0"/>
              </a:spcBef>
              <a:spcAft>
                <a:spcPts val="0"/>
              </a:spcAft>
            </a:pPr>
            <a:r>
              <a:rPr lang="en-US" sz="3200" b="1" kern="0" dirty="0">
                <a:solidFill>
                  <a:srgbClr val="07242C"/>
                </a:solidFill>
                <a:effectLst/>
                <a:ea typeface="Times New Roman" panose="02020603050405020304" pitchFamily="18" charset="0"/>
              </a:rPr>
              <a:t>10. Practice Makes Perfect</a:t>
            </a:r>
            <a:endParaRPr lang="en-US" sz="3200" kern="100" dirty="0">
              <a:effectLst/>
              <a:ea typeface="Times New Roman" panose="02020603050405020304" pitchFamily="18" charset="0"/>
            </a:endParaRPr>
          </a:p>
          <a:p>
            <a:pPr marL="0" marR="0" indent="0" algn="l" fontAlgn="base">
              <a:lnSpc>
                <a:spcPct val="115000"/>
              </a:lnSpc>
              <a:spcBef>
                <a:spcPts val="0"/>
              </a:spcBef>
              <a:spcAft>
                <a:spcPts val="0"/>
              </a:spcAft>
            </a:pPr>
            <a:r>
              <a:rPr lang="en-US" sz="3200" kern="0" dirty="0">
                <a:solidFill>
                  <a:srgbClr val="061415"/>
                </a:solidFill>
                <a:effectLst/>
                <a:ea typeface="Times New Roman" panose="02020603050405020304" pitchFamily="18" charset="0"/>
              </a:rPr>
              <a:t>Write a speech today and read it to yourself daily. Practice and refine your speech. </a:t>
            </a:r>
            <a:endParaRPr lang="en-US" sz="3200" kern="100" dirty="0">
              <a:effectLst/>
              <a:ea typeface="Times New Roman" panose="02020603050405020304" pitchFamily="18" charset="0"/>
            </a:endParaRPr>
          </a:p>
          <a:p>
            <a:pPr marL="0" marR="0" indent="0" algn="l" fontAlgn="base">
              <a:lnSpc>
                <a:spcPct val="170000"/>
              </a:lnSpc>
              <a:spcBef>
                <a:spcPts val="0"/>
              </a:spcBef>
              <a:spcAft>
                <a:spcPts val="0"/>
              </a:spcAft>
            </a:pPr>
            <a:r>
              <a:rPr lang="en-US" sz="3200" b="1" kern="0" dirty="0">
                <a:solidFill>
                  <a:srgbClr val="07242C"/>
                </a:solidFill>
                <a:effectLst/>
                <a:ea typeface="Times New Roman" panose="02020603050405020304" pitchFamily="18" charset="0"/>
              </a:rPr>
              <a:t>11. Say YES!</a:t>
            </a:r>
            <a:endParaRPr lang="en-US" sz="3200" kern="100" dirty="0">
              <a:effectLst/>
              <a:ea typeface="Times New Roman" panose="02020603050405020304" pitchFamily="18" charset="0"/>
            </a:endParaRPr>
          </a:p>
          <a:p>
            <a:pPr marL="0" marR="0" indent="0" algn="l" fontAlgn="base">
              <a:lnSpc>
                <a:spcPct val="115000"/>
              </a:lnSpc>
              <a:spcBef>
                <a:spcPts val="0"/>
              </a:spcBef>
              <a:spcAft>
                <a:spcPts val="0"/>
              </a:spcAft>
            </a:pPr>
            <a:r>
              <a:rPr lang="en-US" sz="3200" kern="0" dirty="0">
                <a:solidFill>
                  <a:srgbClr val="061415"/>
                </a:solidFill>
                <a:effectLst/>
                <a:ea typeface="Times New Roman" panose="02020603050405020304" pitchFamily="18" charset="0"/>
              </a:rPr>
              <a:t>Say yes to your first speaking engagement! Gain </a:t>
            </a:r>
            <a:r>
              <a:rPr lang="en-US" sz="3200" u="none" strike="noStrike" kern="0" dirty="0">
                <a:solidFill>
                  <a:srgbClr val="061415"/>
                </a:solidFill>
                <a:effectLst/>
                <a:ea typeface="Times New Roman" panose="02020603050405020304" pitchFamily="18" charset="0"/>
              </a:rPr>
              <a:t>valuable experience</a:t>
            </a:r>
            <a:r>
              <a:rPr lang="en-US" sz="3200" kern="0" dirty="0">
                <a:solidFill>
                  <a:srgbClr val="061415"/>
                </a:solidFill>
                <a:effectLst/>
                <a:ea typeface="Times New Roman" panose="02020603050405020304" pitchFamily="18" charset="0"/>
              </a:rPr>
              <a:t>, polish your skills, and get your book’s message out there to the public. </a:t>
            </a:r>
            <a:endParaRPr lang="en-US" sz="3200" kern="100" dirty="0">
              <a:effectLst/>
              <a:ea typeface="Times New Roman" panose="02020603050405020304" pitchFamily="18" charset="0"/>
            </a:endParaRPr>
          </a:p>
          <a:p>
            <a:endParaRPr lang="en-US" dirty="0"/>
          </a:p>
        </p:txBody>
      </p:sp>
      <p:sp>
        <p:nvSpPr>
          <p:cNvPr id="5" name="Date Placeholder 4">
            <a:extLst>
              <a:ext uri="{FF2B5EF4-FFF2-40B4-BE49-F238E27FC236}">
                <a16:creationId xmlns:a16="http://schemas.microsoft.com/office/drawing/2014/main" id="{1126F2AA-FA39-5E7D-6C9D-6311730D08AF}"/>
              </a:ext>
            </a:extLst>
          </p:cNvPr>
          <p:cNvSpPr>
            <a:spLocks noGrp="1"/>
          </p:cNvSpPr>
          <p:nvPr>
            <p:ph type="dt" sz="half" idx="10"/>
          </p:nvPr>
        </p:nvSpPr>
        <p:spPr/>
        <p:txBody>
          <a:bodyPr/>
          <a:lstStyle/>
          <a:p>
            <a:fld id="{6964165F-5B51-4CEC-88CA-4D64DFF05FC8}" type="datetime1">
              <a:rPr lang="en-US" smtClean="0"/>
              <a:t>7/16/2024</a:t>
            </a:fld>
            <a:endParaRPr lang="en-US" dirty="0"/>
          </a:p>
        </p:txBody>
      </p:sp>
      <p:sp>
        <p:nvSpPr>
          <p:cNvPr id="6" name="Footer Placeholder 5">
            <a:extLst>
              <a:ext uri="{FF2B5EF4-FFF2-40B4-BE49-F238E27FC236}">
                <a16:creationId xmlns:a16="http://schemas.microsoft.com/office/drawing/2014/main" id="{4A48B84C-8685-4E25-49FA-02ACDF60D1E2}"/>
              </a:ext>
            </a:extLst>
          </p:cNvPr>
          <p:cNvSpPr>
            <a:spLocks noGrp="1"/>
          </p:cNvSpPr>
          <p:nvPr>
            <p:ph type="ftr" sz="quarter" idx="11"/>
          </p:nvPr>
        </p:nvSpPr>
        <p:spPr/>
        <p:txBody>
          <a:bodyPr/>
          <a:lstStyle/>
          <a:p>
            <a:r>
              <a:rPr lang="en-US"/>
              <a:t>c Allen H. Mesch</a:t>
            </a:r>
            <a:endParaRPr lang="en-US" dirty="0"/>
          </a:p>
        </p:txBody>
      </p:sp>
      <p:sp>
        <p:nvSpPr>
          <p:cNvPr id="7" name="Slide Number Placeholder 6">
            <a:extLst>
              <a:ext uri="{FF2B5EF4-FFF2-40B4-BE49-F238E27FC236}">
                <a16:creationId xmlns:a16="http://schemas.microsoft.com/office/drawing/2014/main" id="{5815FC97-C003-AAEB-9D4A-D777A7044478}"/>
              </a:ext>
            </a:extLst>
          </p:cNvPr>
          <p:cNvSpPr>
            <a:spLocks noGrp="1"/>
          </p:cNvSpPr>
          <p:nvPr>
            <p:ph type="sldNum" sz="quarter" idx="12"/>
          </p:nvPr>
        </p:nvSpPr>
        <p:spPr/>
        <p:txBody>
          <a:bodyPr/>
          <a:lstStyle/>
          <a:p>
            <a:fld id="{1F646F3F-274D-499B-ABBE-824EB4ABDC3D}" type="slidenum">
              <a:rPr lang="en-US" smtClean="0"/>
              <a:t>76</a:t>
            </a:fld>
            <a:endParaRPr lang="en-US" dirty="0"/>
          </a:p>
        </p:txBody>
      </p:sp>
      <p:sp>
        <p:nvSpPr>
          <p:cNvPr id="10" name="TextBox 9">
            <a:extLst>
              <a:ext uri="{FF2B5EF4-FFF2-40B4-BE49-F238E27FC236}">
                <a16:creationId xmlns:a16="http://schemas.microsoft.com/office/drawing/2014/main" id="{5AAC66F7-496A-1C6C-BA78-0D0CFC2EAAC4}"/>
              </a:ext>
            </a:extLst>
          </p:cNvPr>
          <p:cNvSpPr txBox="1"/>
          <p:nvPr/>
        </p:nvSpPr>
        <p:spPr>
          <a:xfrm>
            <a:off x="1491619" y="5987018"/>
            <a:ext cx="7362785" cy="369332"/>
          </a:xfrm>
          <a:prstGeom prst="rect">
            <a:avLst/>
          </a:prstGeom>
          <a:noFill/>
        </p:spPr>
        <p:txBody>
          <a:bodyPr wrap="none" rtlCol="0">
            <a:spAutoFit/>
          </a:bodyPr>
          <a:lstStyle/>
          <a:p>
            <a:r>
              <a:rPr lang="en-US" dirty="0" err="1">
                <a:hlinkClick r:id="rId2"/>
              </a:rPr>
              <a:t>SpeakerHub</a:t>
            </a:r>
            <a:r>
              <a:rPr lang="en-US" dirty="0"/>
              <a:t> (not sure about this organization, might be worth a look)</a:t>
            </a:r>
          </a:p>
        </p:txBody>
      </p:sp>
    </p:spTree>
    <p:extLst>
      <p:ext uri="{BB962C8B-B14F-4D97-AF65-F5344CB8AC3E}">
        <p14:creationId xmlns:p14="http://schemas.microsoft.com/office/powerpoint/2010/main" val="112099636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01BBD2E-21DD-4AF8-35B8-5CF1B8D4CE9A}"/>
              </a:ext>
            </a:extLst>
          </p:cNvPr>
          <p:cNvSpPr>
            <a:spLocks noGrp="1"/>
          </p:cNvSpPr>
          <p:nvPr>
            <p:ph type="title"/>
          </p:nvPr>
        </p:nvSpPr>
        <p:spPr>
          <a:xfrm>
            <a:off x="609600" y="304801"/>
            <a:ext cx="10972800" cy="728870"/>
          </a:xfrm>
        </p:spPr>
        <p:txBody>
          <a:bodyPr>
            <a:normAutofit fontScale="90000"/>
          </a:bodyPr>
          <a:lstStyle/>
          <a:p>
            <a:r>
              <a:rPr lang="en-US" dirty="0"/>
              <a:t>Suggested Homework </a:t>
            </a:r>
          </a:p>
        </p:txBody>
      </p:sp>
      <p:sp>
        <p:nvSpPr>
          <p:cNvPr id="6" name="Content Placeholder 5">
            <a:extLst>
              <a:ext uri="{FF2B5EF4-FFF2-40B4-BE49-F238E27FC236}">
                <a16:creationId xmlns:a16="http://schemas.microsoft.com/office/drawing/2014/main" id="{B6C3DD0F-E9BC-C6F2-53B3-DF82FEBD4508}"/>
              </a:ext>
            </a:extLst>
          </p:cNvPr>
          <p:cNvSpPr>
            <a:spLocks noGrp="1"/>
          </p:cNvSpPr>
          <p:nvPr>
            <p:ph idx="1"/>
          </p:nvPr>
        </p:nvSpPr>
        <p:spPr>
          <a:xfrm>
            <a:off x="609600" y="1384865"/>
            <a:ext cx="10972800" cy="4055815"/>
          </a:xfrm>
        </p:spPr>
        <p:txBody>
          <a:bodyPr>
            <a:normAutofit/>
          </a:bodyPr>
          <a:lstStyle/>
          <a:p>
            <a:r>
              <a:rPr lang="en-US" sz="2400">
                <a:effectLst/>
                <a:ea typeface="Calibri" panose="020F0502020204030204" pitchFamily="34" charset="0"/>
                <a:cs typeface="Calibri" panose="020F0502020204030204" pitchFamily="34" charset="0"/>
              </a:rPr>
              <a:t>If you plan to attend, bring this homework to Session 1 of Class 3</a:t>
            </a:r>
          </a:p>
          <a:p>
            <a:pPr marL="571500" lvl="1" indent="-342900">
              <a:buFont typeface="Arial" panose="020B0604020202020204" pitchFamily="34" charset="0"/>
              <a:buChar char="•"/>
            </a:pPr>
            <a:r>
              <a:rPr lang="en-US" sz="2400">
                <a:effectLst/>
                <a:ea typeface="Calibri" panose="020F0502020204030204" pitchFamily="34" charset="0"/>
                <a:cs typeface="Calibri" panose="020F0502020204030204" pitchFamily="34" charset="0"/>
              </a:rPr>
              <a:t>Write a brief description of the book that might appear on Amazon</a:t>
            </a:r>
          </a:p>
          <a:p>
            <a:pPr marL="571500" lvl="1" indent="-342900">
              <a:buFont typeface="Arial" panose="020B0604020202020204" pitchFamily="34" charset="0"/>
              <a:buChar char="•"/>
            </a:pPr>
            <a:r>
              <a:rPr lang="en-US" sz="2400">
                <a:effectLst/>
                <a:ea typeface="Calibri" panose="020F0502020204030204" pitchFamily="34" charset="0"/>
                <a:cs typeface="Calibri" panose="020F0502020204030204" pitchFamily="34" charset="0"/>
              </a:rPr>
              <a:t>Complete at least the first three chapters of the book</a:t>
            </a:r>
          </a:p>
          <a:p>
            <a:pPr marL="571500" lvl="1" indent="-342900">
              <a:buFont typeface="Arial" panose="020B0604020202020204" pitchFamily="34" charset="0"/>
              <a:buChar char="•"/>
            </a:pPr>
            <a:r>
              <a:rPr lang="en-US" sz="2400">
                <a:effectLst/>
                <a:ea typeface="Calibri" panose="020F0502020204030204" pitchFamily="34" charset="0"/>
                <a:cs typeface="Calibri" panose="020F0502020204030204" pitchFamily="34" charset="0"/>
              </a:rPr>
              <a:t>Who is your audience? – Who will want to read your book?</a:t>
            </a:r>
          </a:p>
          <a:p>
            <a:pPr marL="571500" lvl="1" indent="-342900">
              <a:buFont typeface="Arial" panose="020B0604020202020204" pitchFamily="34" charset="0"/>
              <a:buChar char="•"/>
            </a:pPr>
            <a:r>
              <a:rPr lang="en-US" sz="2400">
                <a:effectLst/>
                <a:ea typeface="Calibri" panose="020F0502020204030204" pitchFamily="34" charset="0"/>
                <a:cs typeface="Calibri" panose="020F0502020204030204" pitchFamily="34" charset="0"/>
              </a:rPr>
              <a:t>How long is your book in words and pages</a:t>
            </a:r>
          </a:p>
          <a:p>
            <a:pPr marL="571500" lvl="1" indent="-342900">
              <a:buFont typeface="Arial" panose="020B0604020202020204" pitchFamily="34" charset="0"/>
              <a:buChar char="•"/>
            </a:pPr>
            <a:r>
              <a:rPr lang="en-US" sz="2400">
                <a:ea typeface="Calibri" panose="020F0502020204030204" pitchFamily="34" charset="0"/>
                <a:cs typeface="Calibri" panose="020F0502020204030204" pitchFamily="34" charset="0"/>
              </a:rPr>
              <a:t>Work on your book – creating and editing it for</a:t>
            </a:r>
            <a:r>
              <a:rPr lang="en-US" sz="2400">
                <a:effectLst/>
                <a:ea typeface="Calibri" panose="020F0502020204030204" pitchFamily="34" charset="0"/>
                <a:cs typeface="Calibri" panose="020F0502020204030204" pitchFamily="34" charset="0"/>
              </a:rPr>
              <a:t> publication.</a:t>
            </a:r>
          </a:p>
          <a:p>
            <a:pPr marL="571500" lvl="1" indent="-342900">
              <a:buFont typeface="Arial" panose="020B0604020202020204" pitchFamily="34" charset="0"/>
              <a:buChar char="•"/>
            </a:pPr>
            <a:r>
              <a:rPr lang="en-US" sz="2400">
                <a:effectLst/>
                <a:ea typeface="Calibri" panose="020F0502020204030204" pitchFamily="34" charset="0"/>
                <a:cs typeface="Calibri" panose="020F0502020204030204" pitchFamily="34" charset="0"/>
              </a:rPr>
              <a:t>Create an author page on Facebook</a:t>
            </a:r>
          </a:p>
          <a:p>
            <a:r>
              <a:rPr lang="en-US" sz="2400">
                <a:effectLst/>
                <a:ea typeface="Calibri" panose="020F0502020204030204" pitchFamily="34" charset="0"/>
                <a:cs typeface="Calibri" panose="020F0502020204030204" pitchFamily="34" charset="0"/>
              </a:rPr>
              <a:t>Thanks for attending Class 2.</a:t>
            </a:r>
          </a:p>
          <a:p>
            <a:endParaRPr lang="en-US">
              <a:solidFill>
                <a:srgbClr val="2A2A2A"/>
              </a:solidFill>
            </a:endParaRPr>
          </a:p>
          <a:p>
            <a:endParaRPr lang="en-US" sz="2000" i="0">
              <a:solidFill>
                <a:srgbClr val="2A2A2A"/>
              </a:solidFill>
              <a:effectLst/>
            </a:endParaRPr>
          </a:p>
          <a:p>
            <a:pPr algn="l"/>
            <a:endParaRPr lang="en-US" dirty="0"/>
          </a:p>
        </p:txBody>
      </p:sp>
      <p:sp>
        <p:nvSpPr>
          <p:cNvPr id="2" name="Date Placeholder 1">
            <a:extLst>
              <a:ext uri="{FF2B5EF4-FFF2-40B4-BE49-F238E27FC236}">
                <a16:creationId xmlns:a16="http://schemas.microsoft.com/office/drawing/2014/main" id="{F25EA0CB-B01C-019C-B77D-D74ECEFF6C49}"/>
              </a:ext>
            </a:extLst>
          </p:cNvPr>
          <p:cNvSpPr>
            <a:spLocks noGrp="1"/>
          </p:cNvSpPr>
          <p:nvPr>
            <p:ph type="dt" sz="half" idx="10"/>
          </p:nvPr>
        </p:nvSpPr>
        <p:spPr/>
        <p:txBody>
          <a:bodyPr/>
          <a:lstStyle/>
          <a:p>
            <a:fld id="{6A6F5173-619D-4A63-925B-B5971F00E01F}" type="datetime1">
              <a:rPr lang="en-US" smtClean="0"/>
              <a:t>7/16/2024</a:t>
            </a:fld>
            <a:endParaRPr lang="en-US" dirty="0"/>
          </a:p>
        </p:txBody>
      </p:sp>
      <p:sp>
        <p:nvSpPr>
          <p:cNvPr id="3" name="Slide Number Placeholder 2">
            <a:extLst>
              <a:ext uri="{FF2B5EF4-FFF2-40B4-BE49-F238E27FC236}">
                <a16:creationId xmlns:a16="http://schemas.microsoft.com/office/drawing/2014/main" id="{DA99A17C-548E-E225-886A-42629EE65F46}"/>
              </a:ext>
            </a:extLst>
          </p:cNvPr>
          <p:cNvSpPr>
            <a:spLocks noGrp="1"/>
          </p:cNvSpPr>
          <p:nvPr>
            <p:ph type="sldNum" sz="quarter" idx="12"/>
          </p:nvPr>
        </p:nvSpPr>
        <p:spPr/>
        <p:txBody>
          <a:bodyPr/>
          <a:lstStyle/>
          <a:p>
            <a:fld id="{1F646F3F-274D-499B-ABBE-824EB4ABDC3D}" type="slidenum">
              <a:rPr lang="en-US" smtClean="0"/>
              <a:t>77</a:t>
            </a:fld>
            <a:endParaRPr lang="en-US" dirty="0"/>
          </a:p>
        </p:txBody>
      </p:sp>
      <p:sp>
        <p:nvSpPr>
          <p:cNvPr id="4" name="Footer Placeholder 3">
            <a:extLst>
              <a:ext uri="{FF2B5EF4-FFF2-40B4-BE49-F238E27FC236}">
                <a16:creationId xmlns:a16="http://schemas.microsoft.com/office/drawing/2014/main" id="{12B96E10-3F13-8E87-8BBA-C17122C5DDC1}"/>
              </a:ext>
            </a:extLst>
          </p:cNvPr>
          <p:cNvSpPr>
            <a:spLocks noGrp="1"/>
          </p:cNvSpPr>
          <p:nvPr>
            <p:ph type="ftr" sz="quarter" idx="11"/>
          </p:nvPr>
        </p:nvSpPr>
        <p:spPr/>
        <p:txBody>
          <a:bodyPr/>
          <a:lstStyle/>
          <a:p>
            <a:r>
              <a:rPr lang="en-US" dirty="0"/>
              <a:t>c Allen H. Mesch</a:t>
            </a:r>
          </a:p>
        </p:txBody>
      </p:sp>
    </p:spTree>
    <p:extLst>
      <p:ext uri="{BB962C8B-B14F-4D97-AF65-F5344CB8AC3E}">
        <p14:creationId xmlns:p14="http://schemas.microsoft.com/office/powerpoint/2010/main" val="4176130330"/>
      </p:ext>
    </p:extLst>
  </p:cSld>
  <p:clrMapOvr>
    <a:masterClrMapping/>
  </p:clrMapOvr>
</p:sld>
</file>

<file path=ppt/theme/theme1.xml><?xml version="1.0" encoding="utf-8"?>
<a:theme xmlns:a="http://schemas.openxmlformats.org/drawingml/2006/main" name="SplashVTI">
  <a:themeElements>
    <a:clrScheme name="AnalogousFromLightSeedLeftStep">
      <a:dk1>
        <a:srgbClr val="000000"/>
      </a:dk1>
      <a:lt1>
        <a:srgbClr val="FFFFFF"/>
      </a:lt1>
      <a:dk2>
        <a:srgbClr val="3E2441"/>
      </a:dk2>
      <a:lt2>
        <a:srgbClr val="E8E6E2"/>
      </a:lt2>
      <a:accent1>
        <a:srgbClr val="96A3C6"/>
      </a:accent1>
      <a:accent2>
        <a:srgbClr val="7FA7BA"/>
      </a:accent2>
      <a:accent3>
        <a:srgbClr val="82ACA8"/>
      </a:accent3>
      <a:accent4>
        <a:srgbClr val="77AE92"/>
      </a:accent4>
      <a:accent5>
        <a:srgbClr val="81AC84"/>
      </a:accent5>
      <a:accent6>
        <a:srgbClr val="8AAE77"/>
      </a:accent6>
      <a:hlink>
        <a:srgbClr val="908157"/>
      </a:hlink>
      <a:folHlink>
        <a:srgbClr val="7F7F7F"/>
      </a:folHlink>
    </a:clrScheme>
    <a:fontScheme name="Custom 23">
      <a:majorFont>
        <a:latin typeface="Posterama"/>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lashVTI" id="{CD38C481-21EC-466B-953B-A1440B42712A}" vid="{D3E4813C-1D98-48C2-AF59-2D0D78E2550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24045</TotalTime>
  <Words>8019</Words>
  <Application>Microsoft Office PowerPoint</Application>
  <PresentationFormat>Widescreen</PresentationFormat>
  <Paragraphs>1138</Paragraphs>
  <Slides>77</Slides>
  <Notes>11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77</vt:i4>
      </vt:variant>
    </vt:vector>
  </HeadingPairs>
  <TitlesOfParts>
    <vt:vector size="87" baseType="lpstr">
      <vt:lpstr>-apple-system</vt:lpstr>
      <vt:lpstr>Arial</vt:lpstr>
      <vt:lpstr>Avenir Next LT Pro</vt:lpstr>
      <vt:lpstr>Calibri</vt:lpstr>
      <vt:lpstr>Lora</vt:lpstr>
      <vt:lpstr>Posterama</vt:lpstr>
      <vt:lpstr>Rubik</vt:lpstr>
      <vt:lpstr>Symbol</vt:lpstr>
      <vt:lpstr>Times New Roman</vt:lpstr>
      <vt:lpstr>SplashVTI</vt:lpstr>
      <vt:lpstr>Class Two – From Writer to Author</vt:lpstr>
      <vt:lpstr>Introductions</vt:lpstr>
      <vt:lpstr>Class Two – From Writer to Author</vt:lpstr>
      <vt:lpstr>The Chicago Manual of Style</vt:lpstr>
      <vt:lpstr>Understand the Editing Process</vt:lpstr>
      <vt:lpstr>Fixing ‘Big Picture’ Problems - Plot</vt:lpstr>
      <vt:lpstr>Fixing ‘Big Picture’ Problems – Story Structure</vt:lpstr>
      <vt:lpstr> Fixing ‘Big Picture’ Problems - Character</vt:lpstr>
      <vt:lpstr>Fixing ‘Big Picture’ Problems – Character – Part 2</vt:lpstr>
      <vt:lpstr>Editing Checklist for Conflict and Themes – Part 1</vt:lpstr>
      <vt:lpstr>Editing Checklist for Conflict and Themes – Part 2</vt:lpstr>
      <vt:lpstr>Do a “Scene by Scene” Edit - Part 1 - Scenes and Chapters</vt:lpstr>
      <vt:lpstr>Do a “Scene by Scene” Edit - Part 2 - Dialogue</vt:lpstr>
      <vt:lpstr>Do a “Scene by Scene” Edit - Part 3 - Other Words for Said</vt:lpstr>
      <vt:lpstr>Do a “Scene by Scene” Edit – Part 4 – Prose and Perspective</vt:lpstr>
      <vt:lpstr> Eliminate Sentence Mistakes – Part 1 </vt:lpstr>
      <vt:lpstr> Eliminate Sentence Mistakes – Part 2 </vt:lpstr>
      <vt:lpstr> Eliminate Sentence Mistakes – Part 2 </vt:lpstr>
      <vt:lpstr>Suggested Homework </vt:lpstr>
      <vt:lpstr>Class Two – From Writer to Author</vt:lpstr>
      <vt:lpstr>Review</vt:lpstr>
      <vt:lpstr>The Mesch Method – For Better or Worse</vt:lpstr>
      <vt:lpstr>Alliance of Independent Authors</vt:lpstr>
      <vt:lpstr>Statistics from AIA - Income Levels</vt:lpstr>
      <vt:lpstr> Statistics from AIA - Income Comparison Between Self Published Authors and Traditionally Published Authors</vt:lpstr>
      <vt:lpstr>Types of Book Editing Services</vt:lpstr>
      <vt:lpstr>Is It Worth It?</vt:lpstr>
      <vt:lpstr>Traditional Publishers Royalties</vt:lpstr>
      <vt:lpstr>Self-Publishing Royalties</vt:lpstr>
      <vt:lpstr>Benefits of Joining a Writing Group – Part 1</vt:lpstr>
      <vt:lpstr>Benefits of Joining a Writing Group – Part 2</vt:lpstr>
      <vt:lpstr>Six Tips for Finding a Writing Group – Part 1</vt:lpstr>
      <vt:lpstr>Six Tips for Finding a Writing Group – Part 2</vt:lpstr>
      <vt:lpstr>Writing Groups Near Me</vt:lpstr>
      <vt:lpstr>Suggested Homework </vt:lpstr>
      <vt:lpstr>Class Two – From Writer to Author</vt:lpstr>
      <vt:lpstr>Review</vt:lpstr>
      <vt:lpstr>Oh, that Important First Chapter </vt:lpstr>
      <vt:lpstr>Other Editing Issues – Part 1</vt:lpstr>
      <vt:lpstr>Other Editing Issues – Part 2</vt:lpstr>
      <vt:lpstr>Other Editing Issues – Part 3</vt:lpstr>
      <vt:lpstr>Other Editing Issues – Descriptions - Part 1</vt:lpstr>
      <vt:lpstr>Other Editing Issues – Descriptions - Part 2</vt:lpstr>
      <vt:lpstr>Other Elements of Your Book</vt:lpstr>
      <vt:lpstr>Title</vt:lpstr>
      <vt:lpstr>15 Best Book Titles of All Time</vt:lpstr>
      <vt:lpstr>Book Title Generators</vt:lpstr>
      <vt:lpstr>Ideas for Fiction Titles – Part 1</vt:lpstr>
      <vt:lpstr>Ideas for Fiction Titles – Part 2</vt:lpstr>
      <vt:lpstr>Titles Suggested for My Nonfiction Book</vt:lpstr>
      <vt:lpstr>Preface</vt:lpstr>
      <vt:lpstr>Preface, Prologue, or Foreword</vt:lpstr>
      <vt:lpstr>What Is the Purpose of a Preface in a Book?</vt:lpstr>
      <vt:lpstr>How to Write a Preface</vt:lpstr>
      <vt:lpstr>Chapter Titles</vt:lpstr>
      <vt:lpstr>Table of Contents</vt:lpstr>
      <vt:lpstr>Suggested Homework </vt:lpstr>
      <vt:lpstr>Class Two – From Writer to Author</vt:lpstr>
      <vt:lpstr>Review</vt:lpstr>
      <vt:lpstr>Glossary – Part 1</vt:lpstr>
      <vt:lpstr>Glossary – Part 1</vt:lpstr>
      <vt:lpstr>Acknowledgements</vt:lpstr>
      <vt:lpstr>How to Write a Book Acknowledgement</vt:lpstr>
      <vt:lpstr>Author Biography – Part 2</vt:lpstr>
      <vt:lpstr>Author Biography – Part 2</vt:lpstr>
      <vt:lpstr>Book Cover Design – Part 1</vt:lpstr>
      <vt:lpstr>Book Cover Design – Part 2</vt:lpstr>
      <vt:lpstr>Book Cover Creator Software</vt:lpstr>
      <vt:lpstr>Adobe Express for Cover Design</vt:lpstr>
      <vt:lpstr>Pre-publication Marketing</vt:lpstr>
      <vt:lpstr>Facebook Author Page</vt:lpstr>
      <vt:lpstr>LinkedIn Page</vt:lpstr>
      <vt:lpstr>Develop Web Page</vt:lpstr>
      <vt:lpstr>Writing Gigs</vt:lpstr>
      <vt:lpstr>Speaking Opportunities – Part 1</vt:lpstr>
      <vt:lpstr>Speaking Opportunities – Part 2</vt:lpstr>
      <vt:lpstr>Suggested Homework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 One – Starting Writing</dc:title>
  <dc:creator>Allen Mesch</dc:creator>
  <cp:lastModifiedBy>Allen Mesch</cp:lastModifiedBy>
  <cp:revision>5</cp:revision>
  <dcterms:created xsi:type="dcterms:W3CDTF">2023-01-21T15:46:12Z</dcterms:created>
  <dcterms:modified xsi:type="dcterms:W3CDTF">2024-07-16T16:38:09Z</dcterms:modified>
</cp:coreProperties>
</file>